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57" r:id="rId2"/>
    <p:sldId id="258" r:id="rId3"/>
    <p:sldId id="271" r:id="rId4"/>
    <p:sldId id="259" r:id="rId5"/>
    <p:sldId id="260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542" autoAdjust="0"/>
  </p:normalViewPr>
  <p:slideViewPr>
    <p:cSldViewPr snapToGrid="0">
      <p:cViewPr varScale="1">
        <p:scale>
          <a:sx n="102" d="100"/>
          <a:sy n="102" d="100"/>
        </p:scale>
        <p:origin x="108" y="9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7" d="100"/>
          <a:sy n="87" d="100"/>
        </p:scale>
        <p:origin x="3840" y="6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C58D1627-7F1D-44C5-93FB-4FA024283F1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6B4C5AE-6D9C-44E1-9A65-12D0B424EA2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E8B220-7D83-4E79-8899-4298BCBF9B9B}" type="datetimeFigureOut">
              <a:rPr lang="en-GB" smtClean="0"/>
              <a:t>30/09/2022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08E54F7-6974-4DA4-8240-C0F38A3FA82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C174250-3B1F-429A-BE83-0EF093E180F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814C7B-C45B-4B00-A7B0-F33BD6693FF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9047636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A8D0283-09D0-4F16-9979-D3419AAAD3E6}" type="datetimeFigureOut">
              <a:rPr lang="en-GB" smtClean="0"/>
              <a:t>30/09/2022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6A13EA-3140-479E-B884-F4E2685541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992424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6A13EA-3140-479E-B884-F4E268554105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309587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80540C-738D-4520-AC96-EBF387E55A2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2B18121-9F74-438C-8BD8-8B4E27BE43A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1C38-ABAC-49D9-B2D2-8048F24A96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7B3549-2838-43B6-B9E6-14350B4B7BC5}" type="datetimeFigureOut">
              <a:rPr lang="en-GB" smtClean="0"/>
              <a:t>30/09/2022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DA21C3-6843-4602-BF9A-B22468376B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D23677-00C7-4C5C-AE3C-869AE04DC6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CAC27-30F7-4085-BF11-285B7DD8C3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749802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B42E42-DBA9-41DE-96D8-FA35D7C3B6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FAC22E3-D6BC-4FBE-BB90-EB9AF418CDF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14CD164-7851-4F3F-89CB-F209937B66A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7ACB63-851D-4308-9A40-46F5C9C948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7B3549-2838-43B6-B9E6-14350B4B7BC5}" type="datetimeFigureOut">
              <a:rPr lang="en-GB" smtClean="0"/>
              <a:t>30/09/2022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28A170B-5973-4ECE-963D-A4F460A22A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3434297-3F30-4118-B02B-2969480E67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CAC27-30F7-4085-BF11-285B7DD8C3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57280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8CCE0D-04FD-494F-9234-DDC0D2F3DD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AD33572-F188-45EF-BDB6-EC9034A7FF2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1C6CD6-ADFA-4A67-A909-D2036CB3FB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7B3549-2838-43B6-B9E6-14350B4B7BC5}" type="datetimeFigureOut">
              <a:rPr lang="en-GB" smtClean="0"/>
              <a:t>30/09/2022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9F797B-885C-423A-8ACD-5D8C96FDD0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0A031E-DEE1-4D83-815A-517FCF91C0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CAC27-30F7-4085-BF11-285B7DD8C3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425685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FBFAD62-5344-4D13-8918-D93A3E135A4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E613235-B805-4344-84C2-C9961B3AD7B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136824-FB08-486F-8169-A50FFF2C6D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7B3549-2838-43B6-B9E6-14350B4B7BC5}" type="datetimeFigureOut">
              <a:rPr lang="en-GB" smtClean="0"/>
              <a:t>30/09/2022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D7CA16-453E-4CF6-8BB4-35462AEB76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A0C3EB-6380-49F8-BD48-6C26569D1A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CAC27-30F7-4085-BF11-285B7DD8C3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24700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writing on a piece of paper&#10;&#10;Description automatically generated with medium confidence">
            <a:extLst>
              <a:ext uri="{FF2B5EF4-FFF2-40B4-BE49-F238E27FC236}">
                <a16:creationId xmlns:a16="http://schemas.microsoft.com/office/drawing/2014/main" id="{AE89FBC2-11F6-418A-9949-832067BDE89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3" y="0"/>
            <a:ext cx="1218895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04015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79C7C1-2501-45BF-B060-ADC34FF1AF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3E2761-CE30-4D38-8C9D-D3A09A93C9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C09AFA-8B1A-427B-80BF-3AFEDA1274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7B3549-2838-43B6-B9E6-14350B4B7BC5}" type="datetimeFigureOut">
              <a:rPr lang="en-GB" smtClean="0"/>
              <a:t>30/09/2022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9371A6-20FA-48D1-9293-1CB0EE15AA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203D6E-DA80-4DF1-A9F2-57A017317C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CAC27-30F7-4085-BF11-285B7DD8C3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49632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6F4E36-D605-4D2E-A744-1F0363588B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9849490-A7ED-4E22-8AC4-09A044FF79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314750E-9752-43F9-AE89-B181E20A64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7B3549-2838-43B6-B9E6-14350B4B7BC5}" type="datetimeFigureOut">
              <a:rPr lang="en-GB" smtClean="0"/>
              <a:t>30/09/2022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8B1A7C-440B-40D2-8E14-620E317F81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7FC760-2048-4A74-9F9B-DDCDB2B241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CAC27-30F7-4085-BF11-285B7DD8C3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809081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911B03-1BC5-4396-B2F2-44BFAC0FF6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29CB59-4F11-45D0-B7D7-5253C21A7B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2A5C1A2-6E55-47F2-B6E7-01ACB10F3EB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E8B211C-29D2-4FEE-9A3D-5B5CFCF490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7B3549-2838-43B6-B9E6-14350B4B7BC5}" type="datetimeFigureOut">
              <a:rPr lang="en-GB" smtClean="0"/>
              <a:t>30/09/2022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0D2C942-EF5B-47B6-8072-B4BF363D53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7359FE0-7871-405F-9C34-6DF9CAC511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CAC27-30F7-4085-BF11-285B7DD8C3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32219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AB4704-4895-4FA1-BBE8-B73F46CA23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34D04A-90C1-42D0-A063-3BA6B00523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46D84DD-87D7-43B2-861F-8B75BA4C72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E2738C9-E7A5-4396-AC65-5990C1EC79C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863DC38-28A3-4668-883F-A8A98401E4A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72E4B09-CE23-4860-B57A-72612017D5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7B3549-2838-43B6-B9E6-14350B4B7BC5}" type="datetimeFigureOut">
              <a:rPr lang="en-GB" smtClean="0"/>
              <a:t>30/09/2022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55AF996-135F-4484-882C-7FBE65512E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1B1A0EE-69C4-47C7-8E3D-5C2FBD6C9C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CAC27-30F7-4085-BF11-285B7DD8C3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71420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03D394-230F-4B63-B0D6-B8003F76C5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04FE5C3-F20C-4ECC-8183-747A3DB93C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7B3549-2838-43B6-B9E6-14350B4B7BC5}" type="datetimeFigureOut">
              <a:rPr lang="en-GB" smtClean="0"/>
              <a:t>30/09/2022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EB0A93A-BC0D-4CB9-B088-D0DADA9262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2DC62D3-0FD9-4CBD-9AAE-C6BCBD4272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CAC27-30F7-4085-BF11-285B7DD8C3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867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A7023C3-3940-4A72-A4B4-A82D4C392C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7B3549-2838-43B6-B9E6-14350B4B7BC5}" type="datetimeFigureOut">
              <a:rPr lang="en-GB" smtClean="0"/>
              <a:t>30/09/2022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89B21D8-39DD-45B5-A847-C07107DC17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9085DA9-E3A3-495F-8B2E-7EE41D93A2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CAC27-30F7-4085-BF11-285B7DD8C3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14029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7A535F-A0F4-44F9-A8CC-D18AA523C9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975EBE-7712-460A-962A-7AAB529895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F1CDC92-644E-4DB3-B6DE-8AB625B4C9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8E030F3-9944-4A27-8B0B-342E6AB708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7B3549-2838-43B6-B9E6-14350B4B7BC5}" type="datetimeFigureOut">
              <a:rPr lang="en-GB" smtClean="0"/>
              <a:t>30/09/2022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3694B4D-F6E7-475A-BC76-16E6696E14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EA7B59C-5CE2-4CCF-84A9-5F19BB880B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CAC27-30F7-4085-BF11-285B7DD8C3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26034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8E309AA-E3E4-4750-91F4-5F0F4F4D08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4F9497C-72F8-491F-BC58-863B7B7C7E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502AB5-1C26-43EE-816E-66B34394F0F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7B3549-2838-43B6-B9E6-14350B4B7BC5}" type="datetimeFigureOut">
              <a:rPr lang="en-GB" smtClean="0"/>
              <a:t>30/09/2022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F189AC-91E6-40E3-8128-972936C4330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839BC5-C2BD-4C0A-B883-5BD11E098B6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1CAC27-30F7-4085-BF11-285B7DD8C3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10807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EFA960-2F13-877C-4382-6B5595C2629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B748466-C303-ACB2-2A9B-3827AC12B49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8" name="Picture 7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47F63951-BD15-9B34-D4AA-F873145BF4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0530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EFA960-2F13-877C-4382-6B5595C2629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B748466-C303-ACB2-2A9B-3827AC12B49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4EDC722C-5F74-A669-6868-C2574D3EE9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19830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EFA960-2F13-877C-4382-6B5595C2629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B748466-C303-ACB2-2A9B-3827AC12B49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Picture 5" descr="Graphical user interface, text, application, chat or text message&#10;&#10;Description automatically generated">
            <a:extLst>
              <a:ext uri="{FF2B5EF4-FFF2-40B4-BE49-F238E27FC236}">
                <a16:creationId xmlns:a16="http://schemas.microsoft.com/office/drawing/2014/main" id="{07240EC2-E678-D3B5-D70A-81D9EB79EB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49094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EFA960-2F13-877C-4382-6B5595C2629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B748466-C303-ACB2-2A9B-3827AC12B49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 descr="Graphical user interface, text, website&#10;&#10;Description automatically generated">
            <a:extLst>
              <a:ext uri="{FF2B5EF4-FFF2-40B4-BE49-F238E27FC236}">
                <a16:creationId xmlns:a16="http://schemas.microsoft.com/office/drawing/2014/main" id="{6836DD17-B0F0-1DA7-4960-952B59F3F9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77075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7C4EDE4D-11F3-FCD8-BAEE-8622D204DFC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3047" y="10"/>
            <a:ext cx="12191999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64645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EFA960-2F13-877C-4382-6B5595C2629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B748466-C303-ACB2-2A9B-3827AC12B49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 descr="A person with the hand on the chin&#10;&#10;Description automatically generated with medium confidence">
            <a:extLst>
              <a:ext uri="{FF2B5EF4-FFF2-40B4-BE49-F238E27FC236}">
                <a16:creationId xmlns:a16="http://schemas.microsoft.com/office/drawing/2014/main" id="{3D31B297-D606-AC46-0C70-2E04329F29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81032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Graphical user interface, website&#10;&#10;Description automatically generated">
            <a:extLst>
              <a:ext uri="{FF2B5EF4-FFF2-40B4-BE49-F238E27FC236}">
                <a16:creationId xmlns:a16="http://schemas.microsoft.com/office/drawing/2014/main" id="{24651D91-0FA8-9C82-7ACC-3E087CF321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01652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EFA960-2F13-877C-4382-6B5595C2629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B748466-C303-ACB2-2A9B-3827AC12B49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Picture 5" descr="Diagram&#10;&#10;Description automatically generated">
            <a:extLst>
              <a:ext uri="{FF2B5EF4-FFF2-40B4-BE49-F238E27FC236}">
                <a16:creationId xmlns:a16="http://schemas.microsoft.com/office/drawing/2014/main" id="{17D57777-1709-84C3-F747-E590C9639A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38408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EFA960-2F13-877C-4382-6B5595C2629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B748466-C303-ACB2-2A9B-3827AC12B49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Picture 5" descr="A picture containing diagram&#10;&#10;Description automatically generated">
            <a:extLst>
              <a:ext uri="{FF2B5EF4-FFF2-40B4-BE49-F238E27FC236}">
                <a16:creationId xmlns:a16="http://schemas.microsoft.com/office/drawing/2014/main" id="{90FE6A1A-CDB5-0319-F397-20512D60EE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67672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EFA960-2F13-877C-4382-6B5595C2629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B748466-C303-ACB2-2A9B-3827AC12B49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7741267C-45ED-7727-CCD4-51D42E89499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57300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EFA960-2F13-877C-4382-6B5595C2629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B748466-C303-ACB2-2A9B-3827AC12B49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Picture 5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F71FB55F-A7D3-D5CB-3D46-86AC25F3D8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43467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EFA960-2F13-877C-4382-6B5595C2629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B748466-C303-ACB2-2A9B-3827AC12B49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7260F193-E43A-0AA5-B7F3-3BE69F960E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22322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EFA960-2F13-877C-4382-6B5595C2629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B748466-C303-ACB2-2A9B-3827AC12B49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Picture 5" descr="Graphical user interface, application, website&#10;&#10;Description automatically generated">
            <a:extLst>
              <a:ext uri="{FF2B5EF4-FFF2-40B4-BE49-F238E27FC236}">
                <a16:creationId xmlns:a16="http://schemas.microsoft.com/office/drawing/2014/main" id="{FB079C64-DB80-AD08-30DC-B57057427A5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829296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</Words>
  <Application>Microsoft Office PowerPoint</Application>
  <PresentationFormat>Widescreen</PresentationFormat>
  <Paragraphs>1</Paragraphs>
  <Slides>13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Dee Murray</dc:creator>
  <cp:lastModifiedBy>Christopher Mallon (Student)</cp:lastModifiedBy>
  <cp:revision>29</cp:revision>
  <dcterms:created xsi:type="dcterms:W3CDTF">2021-04-08T08:01:21Z</dcterms:created>
  <dcterms:modified xsi:type="dcterms:W3CDTF">2022-09-30T17:39:50Z</dcterms:modified>
</cp:coreProperties>
</file>