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542" autoAdjust="0"/>
  </p:normalViewPr>
  <p:slideViewPr>
    <p:cSldViewPr snapToGrid="0">
      <p:cViewPr varScale="1">
        <p:scale>
          <a:sx n="164" d="100"/>
          <a:sy n="164" d="100"/>
        </p:scale>
        <p:origin x="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58D1627-7F1D-44C5-93FB-4FA024283F1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B4C5AE-6D9C-44E1-9A65-12D0B424EA2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E8B220-7D83-4E79-8899-4298BCBF9B9B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8E54F7-6974-4DA4-8240-C0F38A3FA82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174250-3B1F-429A-BE83-0EF093E180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814C7B-C45B-4B00-A7B0-F33BD6693F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04763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8D0283-09D0-4F16-9979-D3419AAAD3E6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6A13EA-3140-479E-B884-F4E2685541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9242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0540C-738D-4520-AC96-EBF387E55A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B18121-9F74-438C-8BD8-8B4E27BE43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1C38-ABAC-49D9-B2D2-8048F24A9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DA21C3-6843-4602-BF9A-B22468376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23677-00C7-4C5C-AE3C-869AE04DC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4980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42E42-DBA9-41DE-96D8-FA35D7C3B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AC22E3-D6BC-4FBE-BB90-EB9AF418CD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4CD164-7851-4F3F-89CB-F209937B66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7ACB63-851D-4308-9A40-46F5C9C94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8A170B-5973-4ECE-963D-A4F460A22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434297-3F30-4118-B02B-2969480E6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5728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CCE0D-04FD-494F-9234-DDC0D2F3D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D33572-F188-45EF-BDB6-EC9034A7FF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1C6CD6-ADFA-4A67-A909-D2036CB3F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9F797B-885C-423A-8ACD-5D8C96FDD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0A031E-DEE1-4D83-815A-517FCF91C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42568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BFAD62-5344-4D13-8918-D93A3E135A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613235-B805-4344-84C2-C9961B3AD7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136824-FB08-486F-8169-A50FFF2C6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7CA16-453E-4CF6-8BB4-35462AEB7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A0C3EB-6380-49F8-BD48-6C26569D1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470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riting on a piece of paper&#10;&#10;Description automatically generated with medium confidence">
            <a:extLst>
              <a:ext uri="{FF2B5EF4-FFF2-40B4-BE49-F238E27FC236}">
                <a16:creationId xmlns:a16="http://schemas.microsoft.com/office/drawing/2014/main" id="{AE89FBC2-11F6-418A-9949-832067BDE8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401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9C7C1-2501-45BF-B060-ADC34FF1A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3E2761-CE30-4D38-8C9D-D3A09A93C9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C09AFA-8B1A-427B-80BF-3AFEDA127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9371A6-20FA-48D1-9293-1CB0EE15A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203D6E-DA80-4DF1-A9F2-57A017317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4963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F4E36-D605-4D2E-A744-1F0363588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849490-A7ED-4E22-8AC4-09A044FF79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14750E-9752-43F9-AE89-B181E20A6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8B1A7C-440B-40D2-8E14-620E317F8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7FC760-2048-4A74-9F9B-DDCDB2B24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0908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11B03-1BC5-4396-B2F2-44BFAC0FF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29CB59-4F11-45D0-B7D7-5253C21A7B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A5C1A2-6E55-47F2-B6E7-01ACB10F3E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8B211C-29D2-4FEE-9A3D-5B5CFCF49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D2C942-EF5B-47B6-8072-B4BF363D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359FE0-7871-405F-9C34-6DF9CAC51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3221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B4704-4895-4FA1-BBE8-B73F46CA2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34D04A-90C1-42D0-A063-3BA6B00523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6D84DD-87D7-43B2-861F-8B75BA4C7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2738C9-E7A5-4396-AC65-5990C1EC7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63DC38-28A3-4668-883F-A8A98401E4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2E4B09-CE23-4860-B57A-72612017D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5AF996-135F-4484-882C-7FBE65512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B1A0EE-69C4-47C7-8E3D-5C2FBD6C9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142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3D394-230F-4B63-B0D6-B8003F76C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4FE5C3-F20C-4ECC-8183-747A3DB93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B0A93A-BC0D-4CB9-B088-D0DADA926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DC62D3-0FD9-4CBD-9AAE-C6BCBD427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6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7023C3-3940-4A72-A4B4-A82D4C392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9B21D8-39DD-45B5-A847-C07107DC1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085DA9-E3A3-495F-8B2E-7EE41D93A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1402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A535F-A0F4-44F9-A8CC-D18AA523C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975EBE-7712-460A-962A-7AAB529895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1CDC92-644E-4DB3-B6DE-8AB625B4C9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030F3-9944-4A27-8B0B-342E6AB70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694B4D-F6E7-475A-BC76-16E6696E1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A7B59C-5CE2-4CCF-84A9-5F19BB880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603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E309AA-E3E4-4750-91F4-5F0F4F4D0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F9497C-72F8-491F-BC58-863B7B7C7E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502AB5-1C26-43EE-816E-66B34394F0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B3549-2838-43B6-B9E6-14350B4B7BC5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F189AC-91E6-40E3-8128-972936C433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839BC5-C2BD-4C0A-B883-5BD11E098B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08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81FF2-1C3E-60C3-36F8-4932C0FE91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86717C-6EBB-77ED-D736-F17910F5CB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87E22969-E1F0-FC76-81F7-65EC27DC80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276AFC6-9DE3-3207-A48E-B183B03189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356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 Murray</dc:creator>
  <cp:lastModifiedBy>Christopher Mallon (Student)</cp:lastModifiedBy>
  <cp:revision>27</cp:revision>
  <dcterms:created xsi:type="dcterms:W3CDTF">2021-04-08T08:01:21Z</dcterms:created>
  <dcterms:modified xsi:type="dcterms:W3CDTF">2022-08-09T22:26:58Z</dcterms:modified>
</cp:coreProperties>
</file>