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7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542" autoAdjust="0"/>
  </p:normalViewPr>
  <p:slideViewPr>
    <p:cSldViewPr snapToGrid="0">
      <p:cViewPr varScale="1">
        <p:scale>
          <a:sx n="103" d="100"/>
          <a:sy n="103" d="100"/>
        </p:scale>
        <p:origin x="12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D0283-09D0-4F16-9979-D3419AAAD3E6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A13EA-3140-479E-B884-F4E268554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242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6A13EA-3140-479E-B884-F4E26855410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95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AE89FBC2-11F6-418A-9949-832067BDE8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31/03/2023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14A2324-D524-FAC1-87FA-608C447B5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AC33999-EDBF-AB84-6933-CD93CF7FA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83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65D0B48A-13DD-D67A-D2BE-5A9E8B97C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09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2348BD69-8A7A-D214-BBDE-DD4D2F1FD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07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68DB23B-3285-36DE-DAED-2D80FD1DC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6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erson with the hand on the chin&#10;&#10;Description automatically generated with medium confidence">
            <a:extLst>
              <a:ext uri="{FF2B5EF4-FFF2-40B4-BE49-F238E27FC236}">
                <a16:creationId xmlns:a16="http://schemas.microsoft.com/office/drawing/2014/main" id="{4D917BDA-F0B2-DB48-53D8-64B8C0CA5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0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0BAA122-48F0-4BAF-1DFC-D3C384972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6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5BF423C5-2C05-CE88-6418-32C0E95B7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40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ED4B469-D3AA-B6C3-DC75-C2C289E5F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6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65F9FEE5-EB0E-9A0E-4386-FC5A73BB7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30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C0AA57A-801A-A18D-57B7-F5A8519B3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46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B6D881C-2A6B-BFA6-C000-4E3FD8D8E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32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A960-2F13-877C-4382-6B5595C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48466-C303-ACB2-2A9B-3827AC12B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7B0145E-4E96-445B-3DF6-8AF334CF6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9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</Words>
  <Application>Microsoft Office PowerPoint</Application>
  <PresentationFormat>Widescreen</PresentationFormat>
  <Paragraphs>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Dee Murray</cp:lastModifiedBy>
  <cp:revision>30</cp:revision>
  <dcterms:created xsi:type="dcterms:W3CDTF">2021-04-08T08:01:21Z</dcterms:created>
  <dcterms:modified xsi:type="dcterms:W3CDTF">2023-03-31T11:49:48Z</dcterms:modified>
</cp:coreProperties>
</file>