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24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03" d="100"/>
          <a:sy n="103" d="100"/>
        </p:scale>
        <p:origin x="126" y="2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, fruit, dish, fresh&#10;&#10;Description automatically generated">
            <a:extLst>
              <a:ext uri="{FF2B5EF4-FFF2-40B4-BE49-F238E27FC236}">
                <a16:creationId xmlns:a16="http://schemas.microsoft.com/office/drawing/2014/main" id="{89DA45FF-2238-46FC-8083-E7AE6944D28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30/03/2023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0" Type="http://schemas.openxmlformats.org/officeDocument/2006/relationships/image" Target="../media/image18.jpg"/><Relationship Id="rId4" Type="http://schemas.openxmlformats.org/officeDocument/2006/relationships/image" Target="../media/image12.jpg"/><Relationship Id="rId9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, vegetable&#10;&#10;Description automatically generated">
            <a:extLst>
              <a:ext uri="{FF2B5EF4-FFF2-40B4-BE49-F238E27FC236}">
                <a16:creationId xmlns:a16="http://schemas.microsoft.com/office/drawing/2014/main" id="{75BB1846-EC30-4DAB-A3A9-E8C271D20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24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text, person&#10;&#10;Description automatically generated">
            <a:extLst>
              <a:ext uri="{FF2B5EF4-FFF2-40B4-BE49-F238E27FC236}">
                <a16:creationId xmlns:a16="http://schemas.microsoft.com/office/drawing/2014/main" id="{A8D30311-5860-5E2C-D312-5275B8CAF2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0945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application&#10;&#10;Description automatically generated">
            <a:extLst>
              <a:ext uri="{FF2B5EF4-FFF2-40B4-BE49-F238E27FC236}">
                <a16:creationId xmlns:a16="http://schemas.microsoft.com/office/drawing/2014/main" id="{1AFB45A3-4C56-D40F-103F-36A1C5455E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1525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A13983F-5DB0-2722-F5E9-895C04A41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6156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A7E75A9-614F-4F67-83B5-4252437A6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8191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text, food, plate, dessert&#10;&#10;Description automatically generated">
            <a:extLst>
              <a:ext uri="{FF2B5EF4-FFF2-40B4-BE49-F238E27FC236}">
                <a16:creationId xmlns:a16="http://schemas.microsoft.com/office/drawing/2014/main" id="{CCA8F963-209E-7489-66C5-215F7165B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9992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 descr="A picture containing text, food, snack food, vegetable&#10;&#10;Description automatically generated">
            <a:extLst>
              <a:ext uri="{FF2B5EF4-FFF2-40B4-BE49-F238E27FC236}">
                <a16:creationId xmlns:a16="http://schemas.microsoft.com/office/drawing/2014/main" id="{A2959D76-E8A6-A2F9-DD95-D88109E77F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589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A picture containing text, food, snack food, meal&#10;&#10;Description automatically generated">
            <a:extLst>
              <a:ext uri="{FF2B5EF4-FFF2-40B4-BE49-F238E27FC236}">
                <a16:creationId xmlns:a16="http://schemas.microsoft.com/office/drawing/2014/main" id="{645A0B18-0F48-3711-A270-8FCADCC68A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20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8BE2C23C-68E4-7DF7-6CD0-CFCD73EF8F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9453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C569B3DF-FF48-11B9-F175-79055F3837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7027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4C512284-3355-4F5E-1DC6-8501F34347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4471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erson eating salad&#10;&#10;Description automatically generated with low confidence">
            <a:extLst>
              <a:ext uri="{FF2B5EF4-FFF2-40B4-BE49-F238E27FC236}">
                <a16:creationId xmlns:a16="http://schemas.microsoft.com/office/drawing/2014/main" id="{B3B0D400-4E66-464F-BF3B-E906672BC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74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Text&#10;&#10;Description automatically generated">
            <a:extLst>
              <a:ext uri="{FF2B5EF4-FFF2-40B4-BE49-F238E27FC236}">
                <a16:creationId xmlns:a16="http://schemas.microsoft.com/office/drawing/2014/main" id="{A6DB7238-34EC-CEF3-4CAF-CC10DC898B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731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Website&#10;&#10;Description automatically generated">
            <a:extLst>
              <a:ext uri="{FF2B5EF4-FFF2-40B4-BE49-F238E27FC236}">
                <a16:creationId xmlns:a16="http://schemas.microsoft.com/office/drawing/2014/main" id="{4AD4E0E1-F654-9B0C-784D-E18AED054A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181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937316E2-FB7E-4718-94F6-4C0C5B813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092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1E66E07-7CA4-CAD4-0B87-48DA52D3AC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43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EF3F87D-8F18-5CAC-3C63-F67BD6C5B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A767CAFC-4203-882A-0C1B-53C813F34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069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ECF7BB9D-F65F-ACB0-2B04-2C1976F3D3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9311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E770C5-488A-8B40-834A-4885A212C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730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C83685CB-85B4-FE1E-07BB-0EE3C5FED5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86040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vegetable&#10;&#10;Description automatically generated">
            <a:extLst>
              <a:ext uri="{FF2B5EF4-FFF2-40B4-BE49-F238E27FC236}">
                <a16:creationId xmlns:a16="http://schemas.microsoft.com/office/drawing/2014/main" id="{E3043B81-86EB-9C1E-EA43-132638D197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A person eating food&#10;&#10;Description automatically generated with low confidence">
            <a:extLst>
              <a:ext uri="{FF2B5EF4-FFF2-40B4-BE49-F238E27FC236}">
                <a16:creationId xmlns:a16="http://schemas.microsoft.com/office/drawing/2014/main" id="{4CFF2C1D-E46D-8F12-2722-0BA90D08F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165DA974-9789-4ADF-6301-8A73AFAFB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975F1E76-D83A-3E14-A9E5-06FC00895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4591F5C-BB81-D194-23A2-B973028671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 descr="Graphical user interface&#10;&#10;Description automatically generated">
            <a:extLst>
              <a:ext uri="{FF2B5EF4-FFF2-40B4-BE49-F238E27FC236}">
                <a16:creationId xmlns:a16="http://schemas.microsoft.com/office/drawing/2014/main" id="{4F9608AB-E0AC-96F0-5927-B44A1CB602C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Picture 8" descr="A picture containing text, person, vegetable&#10;&#10;Description automatically generated">
            <a:extLst>
              <a:ext uri="{FF2B5EF4-FFF2-40B4-BE49-F238E27FC236}">
                <a16:creationId xmlns:a16="http://schemas.microsoft.com/office/drawing/2014/main" id="{46030F3E-D83E-83AF-6D75-A2AC1C0928B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9" descr="Graphical user interface&#10;&#10;Description automatically generated">
            <a:extLst>
              <a:ext uri="{FF2B5EF4-FFF2-40B4-BE49-F238E27FC236}">
                <a16:creationId xmlns:a16="http://schemas.microsoft.com/office/drawing/2014/main" id="{680A1B88-7B9C-8418-F237-2B43E7204A5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Picture 10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7E3F53F7-017E-E759-3D63-ABE8E3DAD73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11" descr="Graphical user interface&#10;&#10;Description automatically generated">
            <a:extLst>
              <a:ext uri="{FF2B5EF4-FFF2-40B4-BE49-F238E27FC236}">
                <a16:creationId xmlns:a16="http://schemas.microsoft.com/office/drawing/2014/main" id="{15CF5B52-AA45-DF04-3B57-1CE979D9D0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325DF628-ECC7-DC24-A42C-A77DA00D38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09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Office PowerPoint</Application>
  <PresentationFormat>Widescreen</PresentationFormat>
  <Paragraphs>0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Dee Murray</cp:lastModifiedBy>
  <cp:revision>25</cp:revision>
  <dcterms:created xsi:type="dcterms:W3CDTF">2021-04-08T08:01:21Z</dcterms:created>
  <dcterms:modified xsi:type="dcterms:W3CDTF">2023-03-30T14:59:39Z</dcterms:modified>
</cp:coreProperties>
</file>