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42" autoAdjust="0"/>
  </p:normalViewPr>
  <p:slideViewPr>
    <p:cSldViewPr snapToGrid="0">
      <p:cViewPr varScale="1">
        <p:scale>
          <a:sx n="108" d="100"/>
          <a:sy n="108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D0283-09D0-4F16-9979-D3419AAAD3E6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13EA-3140-479E-B884-F4E268554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AE89FBC2-11F6-418A-9949-832067BDE8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642EF3E-7B24-9824-ECFE-375C9CD92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5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Dee Murray</cp:lastModifiedBy>
  <cp:revision>28</cp:revision>
  <dcterms:created xsi:type="dcterms:W3CDTF">2021-04-08T08:01:21Z</dcterms:created>
  <dcterms:modified xsi:type="dcterms:W3CDTF">2023-04-24T11:46:07Z</dcterms:modified>
</cp:coreProperties>
</file>