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64" d="100"/>
          <a:sy n="164" d="100"/>
        </p:scale>
        <p:origin x="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unch of balloons&#10;&#10;Description automatically generated with medium confidence">
            <a:extLst>
              <a:ext uri="{FF2B5EF4-FFF2-40B4-BE49-F238E27FC236}">
                <a16:creationId xmlns:a16="http://schemas.microsoft.com/office/drawing/2014/main" id="{9C3021A9-3A24-4834-A0A5-939C31F0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14/10/2022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8664B2-99BA-FE08-5762-F1D6F5946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9F4473-30E3-5E68-7008-F03794458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5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ECBBE38-74D4-C0B0-7E80-8C6239B55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D7EA3FF5-FD43-2CA1-A592-4EFF643B4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04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72AF4BF4-67AB-A187-B536-B313AD021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D91D2F1-0C8E-EAE2-EECA-E65A0289F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1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991869E4-80F9-F795-861A-6D4556AE2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5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44216C0-CC0C-372E-6125-3B598F523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1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01FDA00-4C52-C89E-502C-A23720E33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4F88A5B-7A0A-E77E-5780-27B161192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23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77B1A19-B35D-2A97-C24E-2D9F3FAED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2F88234E-EEC6-A8B6-049C-5BED3E9E3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5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70AB090-7C80-D011-3612-AEBFF9756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125E3E7-CCC1-C186-7965-544B6E9AE0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nxiety and fear">
            <a:hlinkClick r:id="" action="ppaction://media"/>
            <a:extLst>
              <a:ext uri="{FF2B5EF4-FFF2-40B4-BE49-F238E27FC236}">
                <a16:creationId xmlns:a16="http://schemas.microsoft.com/office/drawing/2014/main" id="{A0CDB113-E7BA-CD3C-C891-3DB4D23A1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106" y="61950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8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BC67BFB-A978-EC30-41CF-6F6B8D2A0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955287B-E92E-B8A1-5B3C-455A66A4D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61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BAE776DD-398D-31E9-323C-316287DB7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A591029-521F-C7B4-A61C-0C3631CB7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33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A7CC8D01-154E-4029-315C-BC42EB865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D67C631-D18E-2330-32F3-01E70D745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03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82800AD-1014-2E86-ABC0-9A2EC44AF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1F09869-354A-582E-409A-339D68D55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C0AAA1C-FF59-79C5-8B11-79E35F459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87ADAEF-FBC6-C6FD-A1CA-CA0C9C789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FB300FF8-BCBD-E45A-7CC9-A747D0E37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Sex and the menopause">
            <a:hlinkClick r:id="" action="ppaction://media"/>
            <a:extLst>
              <a:ext uri="{FF2B5EF4-FFF2-40B4-BE49-F238E27FC236}">
                <a16:creationId xmlns:a16="http://schemas.microsoft.com/office/drawing/2014/main" id="{09B4FDC6-FC96-EB59-FD53-6C10FBCD8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6000" y="61564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80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0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Christopher Mallon (Student)</cp:lastModifiedBy>
  <cp:revision>31</cp:revision>
  <dcterms:created xsi:type="dcterms:W3CDTF">2021-04-08T08:01:21Z</dcterms:created>
  <dcterms:modified xsi:type="dcterms:W3CDTF">2022-10-14T14:22:58Z</dcterms:modified>
</cp:coreProperties>
</file>