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handoutMasterIdLst>
    <p:handoutMasterId r:id="rId18"/>
  </p:handoutMasterIdLst>
  <p:sldIdLst>
    <p:sldId id="269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  <p:sldId id="267" r:id="rId11"/>
    <p:sldId id="268" r:id="rId12"/>
    <p:sldId id="270" r:id="rId13"/>
    <p:sldId id="271" r:id="rId14"/>
    <p:sldId id="272" r:id="rId15"/>
    <p:sldId id="274" r:id="rId1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94542" autoAdjust="0"/>
  </p:normalViewPr>
  <p:slideViewPr>
    <p:cSldViewPr snapToGrid="0">
      <p:cViewPr varScale="1">
        <p:scale>
          <a:sx n="146" d="100"/>
          <a:sy n="146" d="100"/>
        </p:scale>
        <p:origin x="80" y="2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C58D1627-7F1D-44C5-93FB-4FA024283F17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6B4C5AE-6D9C-44E1-9A65-12D0B424EA2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8B220-7D83-4E79-8899-4298BCBF9B9B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08E54F7-6974-4DA4-8240-C0F38A3FA82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C174250-3B1F-429A-BE83-0EF093E180F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814C7B-C45B-4B00-A7B0-F33BD6693FF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9047636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B97615-9DE9-4098-AD3C-0367263E2830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3ADBB6-179C-4290-858B-6A4C45E0BA8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77869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38269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332496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957162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9999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73ADBB6-179C-4290-858B-6A4C45E0BA8E}" type="slidenum">
              <a:rPr lang="en-GB" smtClean="0"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5670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80540C-738D-4520-AC96-EBF387E55A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B18121-9F74-438C-8BD8-8B4E27BE43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1C38-ABAC-49D9-B2D2-8048F24A96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DA21C3-6843-4602-BF9A-B22468376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D23677-00C7-4C5C-AE3C-869AE04DC6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749802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42E42-DBA9-41DE-96D8-FA35D7C3B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FAC22E3-D6BC-4FBE-BB90-EB9AF418CDF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14CD164-7851-4F3F-89CB-F209937B66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7ACB63-851D-4308-9A40-46F5C9C948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28A170B-5973-4ECE-963D-A4F460A22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434297-3F30-4118-B02B-2969480E6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57280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CCE0D-04FD-494F-9234-DDC0D2F3DD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AD33572-F188-45EF-BDB6-EC9034A7FF2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1C6CD6-ADFA-4A67-A909-D2036CB3FB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89F797B-885C-423A-8ACD-5D8C96FDD0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031E-DEE1-4D83-815A-517FCF91C0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42568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FBFAD62-5344-4D13-8918-D93A3E135A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E613235-B805-4344-84C2-C9961B3AD7B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136824-FB08-486F-8169-A50FFF2C6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7CA16-453E-4CF6-8BB4-35462AEB76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A0C3EB-6380-49F8-BD48-6C26569D1A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24700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&#10;&#10;Description automatically generated with low confidence">
            <a:extLst>
              <a:ext uri="{FF2B5EF4-FFF2-40B4-BE49-F238E27FC236}">
                <a16:creationId xmlns:a16="http://schemas.microsoft.com/office/drawing/2014/main" id="{39C7B342-FDC9-4C46-8681-37A547005D3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3" y="0"/>
            <a:ext cx="1218895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0401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79C7C1-2501-45BF-B060-ADC34FF1AF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23E2761-CE30-4D38-8C9D-D3A09A93C9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9C09AFA-8B1A-427B-80BF-3AFEDA1274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9371A6-20FA-48D1-9293-1CB0EE15AA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203D6E-DA80-4DF1-A9F2-57A017317C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49632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6F4E36-D605-4D2E-A744-1F0363588B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849490-A7ED-4E22-8AC4-09A044FF79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14750E-9752-43F9-AE89-B181E20A64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8B1A7C-440B-40D2-8E14-620E317F8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77FC760-2048-4A74-9F9B-DDCDB2B241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80908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911B03-1BC5-4396-B2F2-44BFAC0FF6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A29CB59-4F11-45D0-B7D7-5253C21A7B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2A5C1A2-6E55-47F2-B6E7-01ACB10F3EB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E8B211C-29D2-4FEE-9A3D-5B5CFCF490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D2C942-EF5B-47B6-8072-B4BF363D5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7359FE0-7871-405F-9C34-6DF9CAC511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332219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AB4704-4895-4FA1-BBE8-B73F46CA23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734D04A-90C1-42D0-A063-3BA6B00523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46D84DD-87D7-43B2-861F-8B75BA4C723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E2738C9-E7A5-4396-AC65-5990C1EC79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863DC38-28A3-4668-883F-A8A98401E4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2E4B09-CE23-4860-B57A-72612017D5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55AF996-135F-4484-882C-7FBE65512E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1B1A0EE-69C4-47C7-8E3D-5C2FBD6C9C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71420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03D394-230F-4B63-B0D6-B8003F76C5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04FE5C3-F20C-4ECC-8183-747A3DB93C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EB0A93A-BC0D-4CB9-B088-D0DADA9262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2DC62D3-0FD9-4CBD-9AAE-C6BCBD4272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4867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A7023C3-3940-4A72-A4B4-A82D4C392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89B21D8-39DD-45B5-A847-C07107DC17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9085DA9-E3A3-495F-8B2E-7EE41D93A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029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A535F-A0F4-44F9-A8CC-D18AA523C9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975EBE-7712-460A-962A-7AAB529895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F1CDC92-644E-4DB3-B6DE-8AB625B4C9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8E030F3-9944-4A27-8B0B-342E6AB708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3694B4D-F6E7-475A-BC76-16E6696E14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A7B59C-5CE2-4CCF-84A9-5F19BB880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6034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8E309AA-E3E4-4750-91F4-5F0F4F4D08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4F9497C-72F8-491F-BC58-863B7B7C7E6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502AB5-1C26-43EE-816E-66B34394F0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7B3549-2838-43B6-B9E6-14350B4B7BC5}" type="datetimeFigureOut">
              <a:rPr lang="en-GB" smtClean="0"/>
              <a:t>22/02/2024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F189AC-91E6-40E3-8128-972936C4330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E839BC5-C2BD-4C0A-B883-5BD11E098B6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1CAC27-30F7-4085-BF11-285B7DD8C32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10807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8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D042E77-7C7C-3368-0B6A-F6975C1EBE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04521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Text&#10;&#10;Description automatically generated">
            <a:extLst>
              <a:ext uri="{FF2B5EF4-FFF2-40B4-BE49-F238E27FC236}">
                <a16:creationId xmlns:a16="http://schemas.microsoft.com/office/drawing/2014/main" id="{45DD3922-4255-8D19-72AD-EF3F3F4D94E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61812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115C18F7-31A5-C769-DE4E-5D1EF90F03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126969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Text&#10;&#10;Description automatically generated">
            <a:extLst>
              <a:ext uri="{FF2B5EF4-FFF2-40B4-BE49-F238E27FC236}">
                <a16:creationId xmlns:a16="http://schemas.microsoft.com/office/drawing/2014/main" id="{C8B432EF-BD4B-D751-A692-F60B7DC254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817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07C3DAD6-72B1-9E52-35A7-19829EE267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0744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Graphical user interface, text, application&#10;&#10;Description automatically generated">
            <a:extLst>
              <a:ext uri="{FF2B5EF4-FFF2-40B4-BE49-F238E27FC236}">
                <a16:creationId xmlns:a16="http://schemas.microsoft.com/office/drawing/2014/main" id="{9F6ED5D6-BD57-B0F5-CA84-06DA1D4A8CD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43041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05437502-C7BB-F7D5-E9C0-C85B07C923A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66099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7537E15C-0847-10D6-DF45-7C3792055F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3824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">
            <a:extLst>
              <a:ext uri="{FF2B5EF4-FFF2-40B4-BE49-F238E27FC236}">
                <a16:creationId xmlns:a16="http://schemas.microsoft.com/office/drawing/2014/main" id="{1DA36257-C108-16A2-BE87-6C6A6805AE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53383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Text&#10;&#10;Description automatically generated with medium confidence">
            <a:extLst>
              <a:ext uri="{FF2B5EF4-FFF2-40B4-BE49-F238E27FC236}">
                <a16:creationId xmlns:a16="http://schemas.microsoft.com/office/drawing/2014/main" id="{A5757B63-446A-92E1-6F4F-E7B0946EBC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4320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&#10;&#10;Description automatically generated">
            <a:extLst>
              <a:ext uri="{FF2B5EF4-FFF2-40B4-BE49-F238E27FC236}">
                <a16:creationId xmlns:a16="http://schemas.microsoft.com/office/drawing/2014/main" id="{6E00D575-B040-18FD-3351-1CAE6336FF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7598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Graphical user interface, website&#10;&#10;Description automatically generated with medium confidence">
            <a:extLst>
              <a:ext uri="{FF2B5EF4-FFF2-40B4-BE49-F238E27FC236}">
                <a16:creationId xmlns:a16="http://schemas.microsoft.com/office/drawing/2014/main" id="{5CCB98D4-F588-1D60-7CB8-58B89E8C5EF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4883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statue of a person holding a scale&#10;&#10;Description automatically generated">
            <a:extLst>
              <a:ext uri="{FF2B5EF4-FFF2-40B4-BE49-F238E27FC236}">
                <a16:creationId xmlns:a16="http://schemas.microsoft.com/office/drawing/2014/main" id="{F9E7F892-FCB6-722C-2B30-3D6559D3D9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81563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Text&#10;&#10;Description automatically generated">
            <a:extLst>
              <a:ext uri="{FF2B5EF4-FFF2-40B4-BE49-F238E27FC236}">
                <a16:creationId xmlns:a16="http://schemas.microsoft.com/office/drawing/2014/main" id="{6466C517-DC4F-6E00-A613-3DEDDCA32D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36601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Graphical user interface, text&#10;&#10;Description automatically generated">
            <a:extLst>
              <a:ext uri="{FF2B5EF4-FFF2-40B4-BE49-F238E27FC236}">
                <a16:creationId xmlns:a16="http://schemas.microsoft.com/office/drawing/2014/main" id="{BCE8D94F-A2F4-0EAB-1FA3-7023B9FD0C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24249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</Words>
  <Application>Microsoft Office PowerPoint</Application>
  <PresentationFormat>Widescreen</PresentationFormat>
  <Paragraphs>5</Paragraphs>
  <Slides>15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 Murray</dc:creator>
  <cp:lastModifiedBy>Chris Mallon (Student)</cp:lastModifiedBy>
  <cp:revision>36</cp:revision>
  <dcterms:created xsi:type="dcterms:W3CDTF">2021-04-08T08:01:21Z</dcterms:created>
  <dcterms:modified xsi:type="dcterms:W3CDTF">2024-02-22T15:23:09Z</dcterms:modified>
</cp:coreProperties>
</file>