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making a heart with her hands&#10;&#10;AI-generated content may be incorrect.">
            <a:extLst>
              <a:ext uri="{FF2B5EF4-FFF2-40B4-BE49-F238E27FC236}">
                <a16:creationId xmlns:a16="http://schemas.microsoft.com/office/drawing/2014/main" id="{9175C264-E72A-6935-A9E3-D45406FB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25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D7573-3360-8C62-7D8A-3427E999E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ugging another person&#10;&#10;AI-generated content may be incorrect.">
            <a:extLst>
              <a:ext uri="{FF2B5EF4-FFF2-40B4-BE49-F238E27FC236}">
                <a16:creationId xmlns:a16="http://schemas.microsoft.com/office/drawing/2014/main" id="{35C6EC1B-3DC9-2647-4A99-DCF895F60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8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3D68A-68EB-0CD5-D1DC-B7B9D531F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arms outstretched&#10;&#10;AI-generated content may be incorrect.">
            <a:extLst>
              <a:ext uri="{FF2B5EF4-FFF2-40B4-BE49-F238E27FC236}">
                <a16:creationId xmlns:a16="http://schemas.microsoft.com/office/drawing/2014/main" id="{1205B587-EC3C-EFDD-07A8-1F6B032A4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7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3B94F-DC42-5AA9-652E-9BB16BA5D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up to her chin&#10;&#10;AI-generated content may be incorrect.">
            <a:extLst>
              <a:ext uri="{FF2B5EF4-FFF2-40B4-BE49-F238E27FC236}">
                <a16:creationId xmlns:a16="http://schemas.microsoft.com/office/drawing/2014/main" id="{04F2DBCC-B840-0514-A322-325EE2CDC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2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A61D-271E-5A75-7EC2-1C0FF13AE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paper&#10;&#10;AI-generated content may be incorrect.">
            <a:extLst>
              <a:ext uri="{FF2B5EF4-FFF2-40B4-BE49-F238E27FC236}">
                <a16:creationId xmlns:a16="http://schemas.microsoft.com/office/drawing/2014/main" id="{A954350C-BEB5-D512-895D-E714AD578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10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1696D-A1F9-0658-B170-673D23C0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stethoscope in her chest&#10;&#10;AI-generated content may be incorrect.">
            <a:extLst>
              <a:ext uri="{FF2B5EF4-FFF2-40B4-BE49-F238E27FC236}">
                <a16:creationId xmlns:a16="http://schemas.microsoft.com/office/drawing/2014/main" id="{AB0D2E73-5E5C-5B95-3335-24DC81676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76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72BE7-2C1F-936C-37E6-011729F08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owl of salad&#10;&#10;AI-generated content may be incorrect.">
            <a:extLst>
              <a:ext uri="{FF2B5EF4-FFF2-40B4-BE49-F238E27FC236}">
                <a16:creationId xmlns:a16="http://schemas.microsoft.com/office/drawing/2014/main" id="{337A993E-AAED-BB05-D73C-CBB4B7A69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64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FB4C7-E899-7EE3-027B-8528C2325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carrying a yoga mat&#10;&#10;AI-generated content may be incorrect.">
            <a:extLst>
              <a:ext uri="{FF2B5EF4-FFF2-40B4-BE49-F238E27FC236}">
                <a16:creationId xmlns:a16="http://schemas.microsoft.com/office/drawing/2014/main" id="{CD8D1FCD-D0B9-94DF-8838-74C33AB5B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0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C594-0BF1-EA8E-150C-199DBB50C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food&#10;&#10;AI-generated content may be incorrect.">
            <a:extLst>
              <a:ext uri="{FF2B5EF4-FFF2-40B4-BE49-F238E27FC236}">
                <a16:creationId xmlns:a16="http://schemas.microsoft.com/office/drawing/2014/main" id="{A1E1F4AC-02AA-1B68-FD12-035A644D0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59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C4CA9-2262-B2BF-1651-9B0BB2976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lack object&#10;&#10;AI-generated content may be incorrect.">
            <a:extLst>
              <a:ext uri="{FF2B5EF4-FFF2-40B4-BE49-F238E27FC236}">
                <a16:creationId xmlns:a16="http://schemas.microsoft.com/office/drawing/2014/main" id="{9D910E24-9596-3217-0ABA-9FB21A4CA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23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BFACE-A281-83A6-D66C-8EA03D5A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eyes closed&#10;&#10;AI-generated content may be incorrect.">
            <a:extLst>
              <a:ext uri="{FF2B5EF4-FFF2-40B4-BE49-F238E27FC236}">
                <a16:creationId xmlns:a16="http://schemas.microsoft.com/office/drawing/2014/main" id="{CDD4B5C2-C148-237B-0976-475224B7D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49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10</cp:revision>
  <dcterms:created xsi:type="dcterms:W3CDTF">2024-09-26T14:31:00Z</dcterms:created>
  <dcterms:modified xsi:type="dcterms:W3CDTF">2025-02-17T16:57:46Z</dcterms:modified>
</cp:coreProperties>
</file>