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ooking up to her neck&#10;&#10;AI-generated content may be incorrect.">
            <a:extLst>
              <a:ext uri="{FF2B5EF4-FFF2-40B4-BE49-F238E27FC236}">
                <a16:creationId xmlns:a16="http://schemas.microsoft.com/office/drawing/2014/main" id="{8D004A57-6364-35F4-1938-007C8D6DE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4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4F109-0252-2C56-451B-85CB705E1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rock&#10;&#10;AI-generated content may be incorrect.">
            <a:extLst>
              <a:ext uri="{FF2B5EF4-FFF2-40B4-BE49-F238E27FC236}">
                <a16:creationId xmlns:a16="http://schemas.microsoft.com/office/drawing/2014/main" id="{69A107D0-6E94-A65C-FC5F-013C9C530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7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86A08-8231-E974-A0A2-15C017B8A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up of tea&#10;&#10;AI-generated content may be incorrect.">
            <a:extLst>
              <a:ext uri="{FF2B5EF4-FFF2-40B4-BE49-F238E27FC236}">
                <a16:creationId xmlns:a16="http://schemas.microsoft.com/office/drawing/2014/main" id="{BCA9FAD0-D594-5C3F-4488-D93003EFA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54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D8807-1D34-4D0C-686C-6C70CFAB6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meditating with his eyes closed&#10;&#10;AI-generated content may be incorrect.">
            <a:extLst>
              <a:ext uri="{FF2B5EF4-FFF2-40B4-BE49-F238E27FC236}">
                <a16:creationId xmlns:a16="http://schemas.microsoft.com/office/drawing/2014/main" id="{92800938-C587-17A8-3EAA-5C325E8EF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2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A5C62-9C56-BD7E-1D33-A17DC12C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meditating on the floor&#10;&#10;AI-generated content may be incorrect.">
            <a:extLst>
              <a:ext uri="{FF2B5EF4-FFF2-40B4-BE49-F238E27FC236}">
                <a16:creationId xmlns:a16="http://schemas.microsoft.com/office/drawing/2014/main" id="{325A3771-09D9-B3D7-6A69-51B2046B4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4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3AD6-DF18-2DEA-E18B-6AC3FF84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down a path with her arms outstretched&#10;&#10;AI-generated content may be incorrect.">
            <a:extLst>
              <a:ext uri="{FF2B5EF4-FFF2-40B4-BE49-F238E27FC236}">
                <a16:creationId xmlns:a16="http://schemas.microsoft.com/office/drawing/2014/main" id="{C4FAC9D8-5832-307F-1471-A55EAC9DE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85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9ADBB-CEBC-BEDA-B77F-51ADFD95B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apping her hands&#10;&#10;AI-generated content may be incorrect.">
            <a:extLst>
              <a:ext uri="{FF2B5EF4-FFF2-40B4-BE49-F238E27FC236}">
                <a16:creationId xmlns:a16="http://schemas.microsoft.com/office/drawing/2014/main" id="{99F46EC9-C995-4641-4F3B-691393ADA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14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14</cp:revision>
  <dcterms:created xsi:type="dcterms:W3CDTF">2024-09-26T14:31:00Z</dcterms:created>
  <dcterms:modified xsi:type="dcterms:W3CDTF">2025-02-19T10:13:45Z</dcterms:modified>
</cp:coreProperties>
</file>