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26" Type="http://schemas.openxmlformats.org/officeDocument/2006/relationships/image" Target="../media/image67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Relationship Id="rId27" Type="http://schemas.openxmlformats.org/officeDocument/2006/relationships/image" Target="../media/image6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26" Type="http://schemas.openxmlformats.org/officeDocument/2006/relationships/image" Target="../media/image67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28" Type="http://schemas.openxmlformats.org/officeDocument/2006/relationships/image" Target="../media/image70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Relationship Id="rId27" Type="http://schemas.openxmlformats.org/officeDocument/2006/relationships/image" Target="../media/image6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2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21.jpg"/><Relationship Id="rId2" Type="http://schemas.openxmlformats.org/officeDocument/2006/relationships/image" Target="../media/image1.jpg"/><Relationship Id="rId16" Type="http://schemas.openxmlformats.org/officeDocument/2006/relationships/image" Target="../media/image20.jp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9.jpg"/><Relationship Id="rId10" Type="http://schemas.openxmlformats.org/officeDocument/2006/relationships/image" Target="../media/image9.jpg"/><Relationship Id="rId19" Type="http://schemas.openxmlformats.org/officeDocument/2006/relationships/image" Target="../media/image23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28.jpg"/><Relationship Id="rId3" Type="http://schemas.openxmlformats.org/officeDocument/2006/relationships/image" Target="../media/image2.jpg"/><Relationship Id="rId21" Type="http://schemas.openxmlformats.org/officeDocument/2006/relationships/image" Target="../media/image31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27.jpg"/><Relationship Id="rId2" Type="http://schemas.openxmlformats.org/officeDocument/2006/relationships/image" Target="../media/image1.jpg"/><Relationship Id="rId16" Type="http://schemas.openxmlformats.org/officeDocument/2006/relationships/image" Target="../media/image26.jpg"/><Relationship Id="rId20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10" Type="http://schemas.openxmlformats.org/officeDocument/2006/relationships/image" Target="../media/image9.jpg"/><Relationship Id="rId19" Type="http://schemas.openxmlformats.org/officeDocument/2006/relationships/image" Target="../media/image2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35.jpg"/><Relationship Id="rId3" Type="http://schemas.openxmlformats.org/officeDocument/2006/relationships/image" Target="../media/image2.jpg"/><Relationship Id="rId21" Type="http://schemas.openxmlformats.org/officeDocument/2006/relationships/image" Target="../media/image38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34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41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40.jpg"/><Relationship Id="rId10" Type="http://schemas.openxmlformats.org/officeDocument/2006/relationships/image" Target="../media/image9.jpg"/><Relationship Id="rId19" Type="http://schemas.openxmlformats.org/officeDocument/2006/relationships/image" Target="../media/image36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3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3.jpg"/><Relationship Id="rId3" Type="http://schemas.openxmlformats.org/officeDocument/2006/relationships/image" Target="../media/image2.jpg"/><Relationship Id="rId21" Type="http://schemas.openxmlformats.org/officeDocument/2006/relationships/image" Target="../media/image46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48.jpg"/><Relationship Id="rId10" Type="http://schemas.openxmlformats.org/officeDocument/2006/relationships/image" Target="../media/image9.jpg"/><Relationship Id="rId19" Type="http://schemas.openxmlformats.org/officeDocument/2006/relationships/image" Target="../media/image44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4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3" Type="http://schemas.openxmlformats.org/officeDocument/2006/relationships/image" Target="../media/image2.jpg"/><Relationship Id="rId21" Type="http://schemas.openxmlformats.org/officeDocument/2006/relationships/image" Target="../media/image5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56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55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54.jpg"/><Relationship Id="rId10" Type="http://schemas.openxmlformats.org/officeDocument/2006/relationships/image" Target="../media/image9.jpg"/><Relationship Id="rId19" Type="http://schemas.openxmlformats.org/officeDocument/2006/relationships/image" Target="../media/image50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5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2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56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4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49.jpg"/><Relationship Id="rId26" Type="http://schemas.openxmlformats.org/officeDocument/2006/relationships/image" Target="../media/image66.jpg"/><Relationship Id="rId3" Type="http://schemas.openxmlformats.org/officeDocument/2006/relationships/image" Target="../media/image2.jpg"/><Relationship Id="rId21" Type="http://schemas.openxmlformats.org/officeDocument/2006/relationships/image" Target="../media/image59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42.jpg"/><Relationship Id="rId25" Type="http://schemas.openxmlformats.org/officeDocument/2006/relationships/image" Target="../media/image65.jpg"/><Relationship Id="rId2" Type="http://schemas.openxmlformats.org/officeDocument/2006/relationships/image" Target="../media/image1.jpg"/><Relationship Id="rId16" Type="http://schemas.openxmlformats.org/officeDocument/2006/relationships/image" Target="../media/image33.jpg"/><Relationship Id="rId20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63.jpg"/><Relationship Id="rId5" Type="http://schemas.openxmlformats.org/officeDocument/2006/relationships/image" Target="../media/image4.jpg"/><Relationship Id="rId15" Type="http://schemas.openxmlformats.org/officeDocument/2006/relationships/image" Target="../media/image25.jpg"/><Relationship Id="rId23" Type="http://schemas.openxmlformats.org/officeDocument/2006/relationships/image" Target="../media/image61.jpg"/><Relationship Id="rId10" Type="http://schemas.openxmlformats.org/officeDocument/2006/relationships/image" Target="../media/image9.jpg"/><Relationship Id="rId19" Type="http://schemas.openxmlformats.org/officeDocument/2006/relationships/image" Target="../media/image57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8.jpg"/><Relationship Id="rId22" Type="http://schemas.openxmlformats.org/officeDocument/2006/relationships/image" Target="../media/image6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making a heart with her hands&#10;&#10;Description automatically generated">
            <a:extLst>
              <a:ext uri="{FF2B5EF4-FFF2-40B4-BE49-F238E27FC236}">
                <a16:creationId xmlns:a16="http://schemas.microsoft.com/office/drawing/2014/main" id="{F0DC0221-34D8-9566-3B94-01A47BBC8B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in a hard hat holding a clipboard&#10;&#10;Description automatically generated">
            <a:extLst>
              <a:ext uri="{FF2B5EF4-FFF2-40B4-BE49-F238E27FC236}">
                <a16:creationId xmlns:a16="http://schemas.microsoft.com/office/drawing/2014/main" id="{9098C122-768F-F00E-CEC6-44EAA2861F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making a heart with her hands&#10;&#10;Description automatically generated">
            <a:extLst>
              <a:ext uri="{FF2B5EF4-FFF2-40B4-BE49-F238E27FC236}">
                <a16:creationId xmlns:a16="http://schemas.microsoft.com/office/drawing/2014/main" id="{90DDDEE6-11C5-4682-40BF-C610B7D0CA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with her head up&#10;&#10;Description automatically generated">
            <a:extLst>
              <a:ext uri="{FF2B5EF4-FFF2-40B4-BE49-F238E27FC236}">
                <a16:creationId xmlns:a16="http://schemas.microsoft.com/office/drawing/2014/main" id="{33929550-519D-0D60-8EEB-BAEBA60389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with her head up&#10;&#10;Description automatically generated">
            <a:extLst>
              <a:ext uri="{FF2B5EF4-FFF2-40B4-BE49-F238E27FC236}">
                <a16:creationId xmlns:a16="http://schemas.microsoft.com/office/drawing/2014/main" id="{AF510D33-D368-AB93-C1DA-AD8DB0709C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late of food with avocado and vegetables&#10;&#10;Description automatically generated">
            <a:extLst>
              <a:ext uri="{FF2B5EF4-FFF2-40B4-BE49-F238E27FC236}">
                <a16:creationId xmlns:a16="http://schemas.microsoft.com/office/drawing/2014/main" id="{7AA520FB-F2B1-AF70-A744-E3DE79F9764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in a chair with her hands up&#10;&#10;Description automatically generated">
            <a:extLst>
              <a:ext uri="{FF2B5EF4-FFF2-40B4-BE49-F238E27FC236}">
                <a16:creationId xmlns:a16="http://schemas.microsoft.com/office/drawing/2014/main" id="{C1C8A367-EEE4-F147-08E7-6B9E39AE2BE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8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06245-0C8A-F241-9A6D-F6F2EFCFB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C2EDB-E8C6-22CA-70CB-75D9C746A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D3A4-BB10-E8C3-C135-B150FEB4C7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F1A4D510-1890-F712-6809-B6F14D3BD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75E409-C4E4-6C7F-B573-61D93F3EE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0BCB7C-A51F-2075-91D6-9A0E5A97A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194B80-E6BB-4084-B6AF-6BFB05290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F96849-72CE-4A07-5F2D-1EBC9D4E4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5A602661-9F01-646A-D29E-6C429785F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40469A7E-8E10-649F-F5E8-46C7584FCF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E776C6EF-CA67-C1D6-5B2D-0C8165E91C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DB00E83C-8645-0CD6-92A8-3640768C31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8E794478-512B-33D5-A8A6-D152E5289B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CAB799B-F141-F526-E6C6-33D5AAA704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B4C610C8-EFD6-A075-A62A-3CD6664E29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8DDE8295-A498-DB26-3FEA-4649982FA4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E2A93A3A-9EDC-7CC6-877C-67A23AF093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6B80B208-5EBB-2755-FD83-4440E9EF7E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8F664646-9540-AADC-E546-17322DFEC5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994780FB-C9CB-89A7-3781-ADA22094BE9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4F2199B7-CA86-ACCB-053D-A9577D6C9B6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48970ECC-FBE9-A5C0-EDC8-CF812EA22BD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D33256A-7016-553A-BD2D-FE9F2A2BE2D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C5813C39-DDCC-02AA-5453-13435E1771B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D81A7630-7015-400E-8EEF-E245416E23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B3AAD7A8-9F1A-727E-4A93-9302823F2A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F8BD5856-8677-E05A-862F-8FFAB73D232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9136A23B-95EB-94AD-97D3-C1B238D452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eating an apple&#10;&#10;Description automatically generated">
            <a:extLst>
              <a:ext uri="{FF2B5EF4-FFF2-40B4-BE49-F238E27FC236}">
                <a16:creationId xmlns:a16="http://schemas.microsoft.com/office/drawing/2014/main" id="{0A1F86DB-DE95-1AB1-D01B-BF909178A29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reading a magazine&#10;&#10;Description automatically generated">
            <a:extLst>
              <a:ext uri="{FF2B5EF4-FFF2-40B4-BE49-F238E27FC236}">
                <a16:creationId xmlns:a16="http://schemas.microsoft.com/office/drawing/2014/main" id="{18FC0686-4B0E-F899-7E4A-BB07B81DB88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86B0A48-6F7C-C615-E379-B075A1FF131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4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EDD4E-9DF7-8B59-0D71-8AD77044A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0D6A3-2BDA-B31D-5583-D454542B7B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947E4-EE40-BBD9-C3AA-E2FF55B5F0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BC37A058-C4AA-D095-D3C3-EF594B8F4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D234B4-C82E-BF0B-B083-EDF4ED0B2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233915-916E-A825-1809-D1B7A79EC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664932-8AC0-E0CC-4051-E966352927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21EDFF-3221-DD68-F0F7-655421CAFB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4631F2C1-F112-C6AD-6C79-9F108AA33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A6269D41-5DEA-5712-D8BC-B83DBEB795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C42E40A1-FADA-9EE0-72D3-54270EC99B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FD3CFE85-D334-EF45-146B-B80E35152B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510A6B9C-7DF4-15F4-1CF5-27ADECCEB9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4BE73A0-E274-6A87-1244-B2E85868C2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7BBEDA25-3C56-FABF-4AA7-19188C3473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BDA705D5-CFC6-D20A-5731-AD17940225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DAFD7BF-D347-D8DE-BFC2-3227CFB399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7E3502E-526B-B0DA-1792-C153E220EF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7C21F8D5-883E-270A-6946-E03BAC4C90F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596F7DD5-EAFA-1AEF-275E-CB234F1961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4D57ADEE-C352-5D5C-E9EF-3A464EA22AA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CE5AEB17-21C6-96DD-7033-DBD443C2AA2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A78C690E-2FDF-E256-A960-AC0C2DAD124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79441DF6-0D79-13F5-45AD-7C79A648D6F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AD440393-37DD-E5AA-298B-EA34374CA0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FBB1BBDE-33D6-9237-201D-1FA7D4DC94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F33C4897-68EC-1EDA-CAA7-F4455CBDA53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55316CA1-3BCB-2B4C-272E-649080110BE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eating an apple&#10;&#10;Description automatically generated">
            <a:extLst>
              <a:ext uri="{FF2B5EF4-FFF2-40B4-BE49-F238E27FC236}">
                <a16:creationId xmlns:a16="http://schemas.microsoft.com/office/drawing/2014/main" id="{5C71624A-7512-321D-F6BA-64F96346D61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reading a magazine&#10;&#10;Description automatically generated">
            <a:extLst>
              <a:ext uri="{FF2B5EF4-FFF2-40B4-BE49-F238E27FC236}">
                <a16:creationId xmlns:a16="http://schemas.microsoft.com/office/drawing/2014/main" id="{09D34A2D-4668-5C3B-38E3-F4EF7E95C95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 descr="A person holding an apple&#10;&#10;Description automatically generated">
            <a:extLst>
              <a:ext uri="{FF2B5EF4-FFF2-40B4-BE49-F238E27FC236}">
                <a16:creationId xmlns:a16="http://schemas.microsoft.com/office/drawing/2014/main" id="{DF504B63-A167-18C1-031B-F9EE312F1F9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 descr="A person wearing a green head scarf&#10;&#10;Description automatically generated">
            <a:extLst>
              <a:ext uri="{FF2B5EF4-FFF2-40B4-BE49-F238E27FC236}">
                <a16:creationId xmlns:a16="http://schemas.microsoft.com/office/drawing/2014/main" id="{5B37338F-B636-9F8F-DDE4-1955DB561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with her hand on her chin&#10;&#10;Description automatically generated">
            <a:extLst>
              <a:ext uri="{FF2B5EF4-FFF2-40B4-BE49-F238E27FC236}">
                <a16:creationId xmlns:a16="http://schemas.microsoft.com/office/drawing/2014/main" id="{A226820E-73E4-FA67-9F4D-D699EE75C3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sitting at a desk with her hands on her face&#10;&#10;Description automatically generated">
            <a:extLst>
              <a:ext uri="{FF2B5EF4-FFF2-40B4-BE49-F238E27FC236}">
                <a16:creationId xmlns:a16="http://schemas.microsoft.com/office/drawing/2014/main" id="{4806956B-BD92-E8D3-EAC4-071E642F45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with her hand on her chin&#10;&#10;Description automatically generated">
            <a:extLst>
              <a:ext uri="{FF2B5EF4-FFF2-40B4-BE49-F238E27FC236}">
                <a16:creationId xmlns:a16="http://schemas.microsoft.com/office/drawing/2014/main" id="{74EEB167-FD73-8C0F-9649-97B8B5BC211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sitting on a rock&#10;&#10;Description automatically generated">
            <a:extLst>
              <a:ext uri="{FF2B5EF4-FFF2-40B4-BE49-F238E27FC236}">
                <a16:creationId xmlns:a16="http://schemas.microsoft.com/office/drawing/2014/main" id="{011F2913-3509-6662-DE11-B8E8309759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sitting on a rock&#10;&#10;Description automatically generated">
            <a:extLst>
              <a:ext uri="{FF2B5EF4-FFF2-40B4-BE49-F238E27FC236}">
                <a16:creationId xmlns:a16="http://schemas.microsoft.com/office/drawing/2014/main" id="{9B34BAFE-774E-53A5-62BC-3B1E14909EE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holding her belly&#10;&#10;Description automatically generated">
            <a:extLst>
              <a:ext uri="{FF2B5EF4-FFF2-40B4-BE49-F238E27FC236}">
                <a16:creationId xmlns:a16="http://schemas.microsoft.com/office/drawing/2014/main" id="{FFC7CC35-2EC8-0DF4-1FDB-3CA0961BB3E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sitting on stairs with a briefcase&#10;&#10;Description automatically generated">
            <a:extLst>
              <a:ext uri="{FF2B5EF4-FFF2-40B4-BE49-F238E27FC236}">
                <a16:creationId xmlns:a16="http://schemas.microsoft.com/office/drawing/2014/main" id="{0882D450-E4AD-106A-FCC9-629BD0857EC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0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holding a paper&#10;&#10;Description automatically generated">
            <a:extLst>
              <a:ext uri="{FF2B5EF4-FFF2-40B4-BE49-F238E27FC236}">
                <a16:creationId xmlns:a16="http://schemas.microsoft.com/office/drawing/2014/main" id="{2CFB0FE3-7271-AAFD-D307-87E78128754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with her chin on her hand&#10;&#10;Description automatically generated">
            <a:extLst>
              <a:ext uri="{FF2B5EF4-FFF2-40B4-BE49-F238E27FC236}">
                <a16:creationId xmlns:a16="http://schemas.microsoft.com/office/drawing/2014/main" id="{9BF373FB-1ADF-B66A-894E-0606750681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holding a paper&#10;&#10;Description automatically generated">
            <a:extLst>
              <a:ext uri="{FF2B5EF4-FFF2-40B4-BE49-F238E27FC236}">
                <a16:creationId xmlns:a16="http://schemas.microsoft.com/office/drawing/2014/main" id="{8CAC1A1E-C9F6-23F3-3979-BEC5B9DC9A9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cup of tea&#10;&#10;Description automatically generated">
            <a:extLst>
              <a:ext uri="{FF2B5EF4-FFF2-40B4-BE49-F238E27FC236}">
                <a16:creationId xmlns:a16="http://schemas.microsoft.com/office/drawing/2014/main" id="{33408313-89DD-72CB-3A57-584FA3405CD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holding a cup of tea&#10;&#10;Description automatically generated">
            <a:extLst>
              <a:ext uri="{FF2B5EF4-FFF2-40B4-BE49-F238E27FC236}">
                <a16:creationId xmlns:a16="http://schemas.microsoft.com/office/drawing/2014/main" id="{79D3D539-320C-AE38-5B73-C95F8591288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close up of food&#10;&#10;Description automatically generated">
            <a:extLst>
              <a:ext uri="{FF2B5EF4-FFF2-40B4-BE49-F238E27FC236}">
                <a16:creationId xmlns:a16="http://schemas.microsoft.com/office/drawing/2014/main" id="{4586403F-AECE-72C6-15BB-837AB94206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holding her head&#10;&#10;Description automatically generated">
            <a:extLst>
              <a:ext uri="{FF2B5EF4-FFF2-40B4-BE49-F238E27FC236}">
                <a16:creationId xmlns:a16="http://schemas.microsoft.com/office/drawing/2014/main" id="{C51BD79B-A07D-6DD6-4B66-4F312BFAB8C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7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with a stethoscope on her chest&#10;&#10;Description automatically generated">
            <a:extLst>
              <a:ext uri="{FF2B5EF4-FFF2-40B4-BE49-F238E27FC236}">
                <a16:creationId xmlns:a16="http://schemas.microsoft.com/office/drawing/2014/main" id="{E0564AE6-0410-BB5A-8A74-36ACDE4060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using a sewing machine&#10;&#10;Description automatically generated">
            <a:extLst>
              <a:ext uri="{FF2B5EF4-FFF2-40B4-BE49-F238E27FC236}">
                <a16:creationId xmlns:a16="http://schemas.microsoft.com/office/drawing/2014/main" id="{80004271-616A-6DC7-816F-9A123C03A5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with a stethoscope on her chest&#10;&#10;Description automatically generated">
            <a:extLst>
              <a:ext uri="{FF2B5EF4-FFF2-40B4-BE49-F238E27FC236}">
                <a16:creationId xmlns:a16="http://schemas.microsoft.com/office/drawing/2014/main" id="{72E7875A-D35E-A00F-1AA2-7B3610B507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80439B1A-394C-9917-B6E4-8EA3FC835B5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2444B8ED-0F45-6ABE-CE4C-F79214C14AD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meditating with his hands on his chest&#10;&#10;Description automatically generated">
            <a:extLst>
              <a:ext uri="{FF2B5EF4-FFF2-40B4-BE49-F238E27FC236}">
                <a16:creationId xmlns:a16="http://schemas.microsoft.com/office/drawing/2014/main" id="{525CC394-8FE6-794C-5407-B49053000F1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close-up of food&#10;&#10;Description automatically generated">
            <a:extLst>
              <a:ext uri="{FF2B5EF4-FFF2-40B4-BE49-F238E27FC236}">
                <a16:creationId xmlns:a16="http://schemas.microsoft.com/office/drawing/2014/main" id="{2E56D161-DD99-0CA8-C2D7-6A8FDFE134D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standing in front of a blackboard&#10;&#10;Description automatically generated">
            <a:extLst>
              <a:ext uri="{FF2B5EF4-FFF2-40B4-BE49-F238E27FC236}">
                <a16:creationId xmlns:a16="http://schemas.microsoft.com/office/drawing/2014/main" id="{6BB7DA93-EF18-9F0B-3A9D-2A265E7C21C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holding a bowl of salad&#10;&#10;Description automatically generated">
            <a:extLst>
              <a:ext uri="{FF2B5EF4-FFF2-40B4-BE49-F238E27FC236}">
                <a16:creationId xmlns:a16="http://schemas.microsoft.com/office/drawing/2014/main" id="{164D97E5-426F-F495-E9F9-BF0C036C266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sitting on a couch with a computer&#10;&#10;Description automatically generated">
            <a:extLst>
              <a:ext uri="{FF2B5EF4-FFF2-40B4-BE49-F238E27FC236}">
                <a16:creationId xmlns:a16="http://schemas.microsoft.com/office/drawing/2014/main" id="{A3EAE60D-F2B3-2A9F-3FFA-2BC36CB5680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holding a bowl of salad&#10;&#10;Description automatically generated">
            <a:extLst>
              <a:ext uri="{FF2B5EF4-FFF2-40B4-BE49-F238E27FC236}">
                <a16:creationId xmlns:a16="http://schemas.microsoft.com/office/drawing/2014/main" id="{3CEBCF2A-4CC3-D1E7-9566-7D29EA50059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erson sitting on the floor&#10;&#10;Description automatically generated">
            <a:extLst>
              <a:ext uri="{FF2B5EF4-FFF2-40B4-BE49-F238E27FC236}">
                <a16:creationId xmlns:a16="http://schemas.microsoft.com/office/drawing/2014/main" id="{D50477F6-71AA-8120-3003-7DB64986ED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the floor&#10;&#10;Description automatically generated">
            <a:extLst>
              <a:ext uri="{FF2B5EF4-FFF2-40B4-BE49-F238E27FC236}">
                <a16:creationId xmlns:a16="http://schemas.microsoft.com/office/drawing/2014/main" id="{1D2926C9-B95E-7CF2-9735-B4709AE625B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's feet on a scale&#10;&#10;Description automatically generated">
            <a:extLst>
              <a:ext uri="{FF2B5EF4-FFF2-40B4-BE49-F238E27FC236}">
                <a16:creationId xmlns:a16="http://schemas.microsoft.com/office/drawing/2014/main" id="{30B2C787-EB04-3F96-4705-F040BCE07C4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crying while another person sits on a chair&#10;&#10;Description automatically generated">
            <a:extLst>
              <a:ext uri="{FF2B5EF4-FFF2-40B4-BE49-F238E27FC236}">
                <a16:creationId xmlns:a16="http://schemas.microsoft.com/office/drawing/2014/main" id="{A654589E-BDC3-9C70-9FB0-E53076771FE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6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932CA58-BB58-6AAE-8543-2718F39974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carrying a yoga mat&#10;&#10;Description automatically generated">
            <a:extLst>
              <a:ext uri="{FF2B5EF4-FFF2-40B4-BE49-F238E27FC236}">
                <a16:creationId xmlns:a16="http://schemas.microsoft.com/office/drawing/2014/main" id="{C982EA6E-EB9C-8A30-98B0-11D4F313EDF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sitting at a desk with a tissue in her mouth&#10;&#10;Description automatically generated">
            <a:extLst>
              <a:ext uri="{FF2B5EF4-FFF2-40B4-BE49-F238E27FC236}">
                <a16:creationId xmlns:a16="http://schemas.microsoft.com/office/drawing/2014/main" id="{CE05A0D4-FDF2-2E21-4263-2CEE8185394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carrying a yoga mat&#10;&#10;Description automatically generated">
            <a:extLst>
              <a:ext uri="{FF2B5EF4-FFF2-40B4-BE49-F238E27FC236}">
                <a16:creationId xmlns:a16="http://schemas.microsoft.com/office/drawing/2014/main" id="{944047EA-0CA7-1111-90DE-914CDC83A28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person walking down a path with her arms outstretched&#10;&#10;Description automatically generated">
            <a:extLst>
              <a:ext uri="{FF2B5EF4-FFF2-40B4-BE49-F238E27FC236}">
                <a16:creationId xmlns:a16="http://schemas.microsoft.com/office/drawing/2014/main" id="{514151DF-C290-0D2C-525F-8777FC6059E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person walking on a path with her arms outstretched&#10;&#10;Description automatically generated">
            <a:extLst>
              <a:ext uri="{FF2B5EF4-FFF2-40B4-BE49-F238E27FC236}">
                <a16:creationId xmlns:a16="http://schemas.microsoft.com/office/drawing/2014/main" id="{AA8882D6-8C9E-71FE-4CE6-2A1EAC61E1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late of food with ice cream and donuts&#10;&#10;Description automatically generated">
            <a:extLst>
              <a:ext uri="{FF2B5EF4-FFF2-40B4-BE49-F238E27FC236}">
                <a16:creationId xmlns:a16="http://schemas.microsoft.com/office/drawing/2014/main" id="{EE113069-0497-358D-3DF1-7A3BA5294B8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34027165-0771-BFCD-81C8-9685D69DACF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6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49920-ED71-42D5-6382-0D65F012B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2FD59-06AD-9D4B-F735-BB32AC37D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270CF5-F96B-BE78-AE7C-B4E7CE7642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0C290F-7C97-9462-84A5-3FA1F05B2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AC35270A-DD5F-638C-0A01-DD68BC469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32923B2B-D834-874E-BF69-4AB936DBB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5D133A2-D02D-E418-2DF2-99D5EF30A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CD9C286A-6B6E-2AE9-7C8D-542E1F4FE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2DBB75B6-1918-9C3B-9D40-BF0C78BC85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8AC134-A6ED-167C-11CD-110F0C9FE2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893F8DD8-BD73-A4EE-5F34-8CB12F6647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64B74163-DAAE-1C6A-D814-550670141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AFEFACDC-E4D7-813F-6077-EE40F5ED83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2FBA0590-4463-4D3C-0293-1A969C5D2D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DA71BD8B-478C-EA73-A3B8-B00FAE1DC6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6932CA58-BB58-6AAE-8543-2718F399741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7CE68A34-B29F-82E1-1DC7-165247DF7F8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6C9065D5-10FC-D08D-37D4-32D68BF6EC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B23B8D2-5B80-8F98-77FD-4CF1B373DE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0C9CB5CD-69A2-6BA7-FFAD-860693C3987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019CE1B8-DF51-8C8A-AA8A-8502C68D3F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7CF482AB-5530-6A2F-B25A-1CFF9FD2AF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07512B11-62D5-DC08-8865-D86C916AEA6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close-up of a person talking to a group of people&#10;&#10;Description automatically generated">
            <a:extLst>
              <a:ext uri="{FF2B5EF4-FFF2-40B4-BE49-F238E27FC236}">
                <a16:creationId xmlns:a16="http://schemas.microsoft.com/office/drawing/2014/main" id="{DBDFF2A1-1132-CCE6-9AA0-6A73787B692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miling with glasses&#10;&#10;Description automatically generated">
            <a:extLst>
              <a:ext uri="{FF2B5EF4-FFF2-40B4-BE49-F238E27FC236}">
                <a16:creationId xmlns:a16="http://schemas.microsoft.com/office/drawing/2014/main" id="{626F89C5-65A8-3F7C-4FDC-1792DAD6159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5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A09CF-E86F-A12A-AAB6-AF8F1E24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87D8B-6487-0FF2-6F05-9D8E5186FA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72960-0C49-1F25-2A3D-E610B53BF4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5CC0A611-AB42-FAFB-E25D-17E4C5FD0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BE9C54-0ACA-7C79-E56A-BB9B19FE6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28D245-FEB6-CCFF-78F0-22B06F7390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0A714E-B65C-DC0E-746E-BA5D5415A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E649AB-DB5A-E7B3-DD2C-CADE9A2C0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F57CBC16-BC19-AB4A-2D4D-D2D68047CC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2DE6530E-A3FF-B109-CC37-B93BF94FB3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CA5A331C-2EEF-C252-0CBC-CA8EB05094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E785D122-2E42-BC1D-12FE-C9B64D9DFF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65B983C6-E5C5-C346-B73C-05D68B0867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1B834432-9B54-1596-8FE0-B932B81481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AD672F57-C266-4F6B-BC67-0CB67B81CE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285D9078-D5EE-E065-889E-950D485523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89F78F3F-51D0-894D-DADA-56E6DCD433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3614AA96-E5A3-1B3F-4E29-42D0C34EDD1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712ED215-0E7E-9B62-6135-A47CA3DFD7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FF520011-5DBA-D820-091E-B0040EFFB73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709C51F8-6F1B-E369-F9B2-D99394A2E80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0784403D-243B-A3CB-B98D-651BA2A49FD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10A9399-807F-84E9-969C-FF2C44ADB0A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362A550A-FABC-A1ED-EF8D-30F4075F81B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4EE7422C-5B22-C435-0392-75A0795418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FEC1B3ED-E257-E8CE-D263-48B765515B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715022BD-7643-1567-AA86-AB5350FB815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A78B664B-E55D-D1DE-2C53-10C8F4A0973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and person smiling&#10;&#10;Description automatically generated">
            <a:extLst>
              <a:ext uri="{FF2B5EF4-FFF2-40B4-BE49-F238E27FC236}">
                <a16:creationId xmlns:a16="http://schemas.microsoft.com/office/drawing/2014/main" id="{E02331D3-578A-41B7-EDC5-50720A17586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1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C945C-699C-C786-98E6-E9053EF63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10CA-8872-305C-1E61-C4C51CB5F6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E55331-D02A-7623-50D3-6F215491EE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B0D069C2-BEFC-BD33-B128-729D7BDBE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9824BE-4B49-4A63-726A-7457E645D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E73B50-5831-1DFE-FBF8-B4DCCB531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1010BC-ABFD-0AC9-F097-4A1BAD60B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408A36-BD3C-E4CA-D7C0-09ADF4C503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9FE31CB9-D13E-A977-4D9A-FAE672AEB4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CB2852E0-5D3A-3348-B8BD-0A1F38B4C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erson in blue scrubs standing with arms crossed&#10;&#10;Description automatically generated">
            <a:extLst>
              <a:ext uri="{FF2B5EF4-FFF2-40B4-BE49-F238E27FC236}">
                <a16:creationId xmlns:a16="http://schemas.microsoft.com/office/drawing/2014/main" id="{0C33CDA3-4695-28E0-90D8-21E081D190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erson clapping her hands&#10;&#10;Description automatically generated">
            <a:extLst>
              <a:ext uri="{FF2B5EF4-FFF2-40B4-BE49-F238E27FC236}">
                <a16:creationId xmlns:a16="http://schemas.microsoft.com/office/drawing/2014/main" id="{EA162FCD-7226-0915-6CBC-9CC90169E2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urple sign with white text&#10;&#10;Description automatically generated">
            <a:extLst>
              <a:ext uri="{FF2B5EF4-FFF2-40B4-BE49-F238E27FC236}">
                <a16:creationId xmlns:a16="http://schemas.microsoft.com/office/drawing/2014/main" id="{72EA43CD-2BD4-A4D6-3804-631CEEBD60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purple sign with white text&#10;&#10;Description automatically generated">
            <a:extLst>
              <a:ext uri="{FF2B5EF4-FFF2-40B4-BE49-F238E27FC236}">
                <a16:creationId xmlns:a16="http://schemas.microsoft.com/office/drawing/2014/main" id="{C1E10332-D1F5-196B-730F-30B0CE6E1C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 descr="A person sitting in a chair&#10;&#10;Description automatically generated">
            <a:extLst>
              <a:ext uri="{FF2B5EF4-FFF2-40B4-BE49-F238E27FC236}">
                <a16:creationId xmlns:a16="http://schemas.microsoft.com/office/drawing/2014/main" id="{4181AABA-4A56-CFFF-13DB-9F0FD4BF82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erson in a yoga pose&#10;&#10;Description automatically generated">
            <a:extLst>
              <a:ext uri="{FF2B5EF4-FFF2-40B4-BE49-F238E27FC236}">
                <a16:creationId xmlns:a16="http://schemas.microsoft.com/office/drawing/2014/main" id="{33224689-2976-6E25-7D8A-8F28513BE76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A person doing yoga on a mat&#10;&#10;Description automatically generated">
            <a:extLst>
              <a:ext uri="{FF2B5EF4-FFF2-40B4-BE49-F238E27FC236}">
                <a16:creationId xmlns:a16="http://schemas.microsoft.com/office/drawing/2014/main" id="{D29C6711-4DCB-3375-5A14-D09D8B57E3F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person doing yoga outside&#10;&#10;Description automatically generated">
            <a:extLst>
              <a:ext uri="{FF2B5EF4-FFF2-40B4-BE49-F238E27FC236}">
                <a16:creationId xmlns:a16="http://schemas.microsoft.com/office/drawing/2014/main" id="{3652ACB5-B94C-755D-A94E-89992867DA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 descr="A person doing yoga on a mat&#10;&#10;Description automatically generated">
            <a:extLst>
              <a:ext uri="{FF2B5EF4-FFF2-40B4-BE49-F238E27FC236}">
                <a16:creationId xmlns:a16="http://schemas.microsoft.com/office/drawing/2014/main" id="{011FC248-97DA-DF0B-098D-A6E27DBEB2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0B8554FE-642D-1741-8BAA-0A6B17AAAC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A person sitting on a yoga mat&#10;&#10;Description automatically generated">
            <a:extLst>
              <a:ext uri="{FF2B5EF4-FFF2-40B4-BE49-F238E27FC236}">
                <a16:creationId xmlns:a16="http://schemas.microsoft.com/office/drawing/2014/main" id="{5DF071D6-34E1-4757-0F0F-7B2EE36584E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 descr="A close-up of food&#10;&#10;Description automatically generated">
            <a:extLst>
              <a:ext uri="{FF2B5EF4-FFF2-40B4-BE49-F238E27FC236}">
                <a16:creationId xmlns:a16="http://schemas.microsoft.com/office/drawing/2014/main" id="{95B84F52-0806-05C2-9A19-85FC070D7F7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9F73CD9A-B038-F134-C76A-7EED1D6C2BC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close-up of food&#10;&#10;Description automatically generated">
            <a:extLst>
              <a:ext uri="{FF2B5EF4-FFF2-40B4-BE49-F238E27FC236}">
                <a16:creationId xmlns:a16="http://schemas.microsoft.com/office/drawing/2014/main" id="{CDCE80F3-B898-800B-7F88-CBEFB226041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 descr="A person clapping her hands&#10;&#10;Description automatically generated">
            <a:extLst>
              <a:ext uri="{FF2B5EF4-FFF2-40B4-BE49-F238E27FC236}">
                <a16:creationId xmlns:a16="http://schemas.microsoft.com/office/drawing/2014/main" id="{DDE1264D-D125-E2DB-DD5F-2617D8ED44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 descr="A person clapping her hands&#10;&#10;Description automatically generated">
            <a:extLst>
              <a:ext uri="{FF2B5EF4-FFF2-40B4-BE49-F238E27FC236}">
                <a16:creationId xmlns:a16="http://schemas.microsoft.com/office/drawing/2014/main" id="{6FBD17CA-795A-67C8-F81E-0B89B6B229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Picture 25" descr="A person holding a glass of water&#10;&#10;Description automatically generated">
            <a:extLst>
              <a:ext uri="{FF2B5EF4-FFF2-40B4-BE49-F238E27FC236}">
                <a16:creationId xmlns:a16="http://schemas.microsoft.com/office/drawing/2014/main" id="{A31EA2DA-DAA4-2207-0FD9-F466977062C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 descr="A grocery cart full of food&#10;&#10;Description automatically generated">
            <a:extLst>
              <a:ext uri="{FF2B5EF4-FFF2-40B4-BE49-F238E27FC236}">
                <a16:creationId xmlns:a16="http://schemas.microsoft.com/office/drawing/2014/main" id="{F24AE8EF-291B-FE90-ABA6-7AB8506A472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eating an apple&#10;&#10;Description automatically generated">
            <a:extLst>
              <a:ext uri="{FF2B5EF4-FFF2-40B4-BE49-F238E27FC236}">
                <a16:creationId xmlns:a16="http://schemas.microsoft.com/office/drawing/2014/main" id="{EE2CB4C5-B2B1-FDC2-1B81-EEE8250DB42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67B93BF7-44CE-B4A9-6D16-41D29F3912E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4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14</cp:revision>
  <dcterms:created xsi:type="dcterms:W3CDTF">2024-09-26T14:31:00Z</dcterms:created>
  <dcterms:modified xsi:type="dcterms:W3CDTF">2024-11-01T09:28:01Z</dcterms:modified>
</cp:coreProperties>
</file>