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9" r:id="rId2"/>
    <p:sldId id="257" r:id="rId3"/>
    <p:sldId id="258" r:id="rId4"/>
    <p:sldId id="259" r:id="rId5"/>
    <p:sldId id="263" r:id="rId6"/>
    <p:sldId id="260" r:id="rId7"/>
    <p:sldId id="275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2" autoAdjust="0"/>
  </p:normalViewPr>
  <p:slideViewPr>
    <p:cSldViewPr snapToGrid="0">
      <p:cViewPr varScale="1">
        <p:scale>
          <a:sx n="108" d="100"/>
          <a:sy n="108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97615-9DE9-4098-AD3C-0367263E2830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ADBB6-179C-4290-858B-6A4C45E0B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6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82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24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3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9C7B342-FDC9-4C46-8681-37A547005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5A00DB4-6063-4865-6B32-A7CDDBD33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52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3354659A-6730-E38B-81AC-12D126F5F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2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0B38D72-C8CB-D19B-D3B9-AC3342CDC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8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08F7EC-0DA9-11A9-CD5F-91E96B1B7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69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F8E8DC5-D417-5E53-16A6-534E9381E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1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489B120-99A0-E1F6-B655-EECD6F06F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7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27425EB-53E8-7EFA-5EAC-E339B3D3E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4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6E4DFDE-58EA-6582-41FF-D882CEBB3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09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0BE9E6AA-C82C-4FFC-46A6-654C7A3C5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2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93B834C-3A73-6E51-2B84-03E8B1217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3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EF79220-0671-14B1-BFB5-4FE1C6E9D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3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DB742A0B-9357-10C0-8C11-943681D10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83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4E720A-B92B-35C1-8617-F9CCE9055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59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8D32333-5AEF-FB6A-429E-37F3555F9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3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CDFC8DC-E393-84B2-B8DF-ABDCDE6DF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5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FF07B40-D6B2-EC31-2D14-61AB5534D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6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</Words>
  <Application>Microsoft Office PowerPoint</Application>
  <PresentationFormat>Widescreen</PresentationFormat>
  <Paragraphs>5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Dee Murray</cp:lastModifiedBy>
  <cp:revision>35</cp:revision>
  <dcterms:created xsi:type="dcterms:W3CDTF">2021-04-08T08:01:21Z</dcterms:created>
  <dcterms:modified xsi:type="dcterms:W3CDTF">2023-04-17T16:23:11Z</dcterms:modified>
</cp:coreProperties>
</file>