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57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DC42-72C4-7399-2441-E69781AB2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7911B-4107-D343-84CB-0120FB7E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16CD3-C880-F6B4-2F86-ABDF1BB6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CECA1-E4A9-F585-B686-6C02D770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C250-0109-29BC-5FF5-686C16FD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3230-A1BB-B24F-2FA3-9351F71C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DC002-405D-FD71-47B3-F0647B583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38793-DD86-6FC9-B02D-25A75FF6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83EA-5D11-562C-AE9B-F67CB902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5673-C5F1-D808-BA41-2B623CA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4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5CFCE-9081-72DE-57BB-D54008628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D0801-6DBD-124A-FC92-058C799A6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3EAE2-7108-874D-EEAD-005A1BA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3DC9-60E3-CCE7-E0A1-DFFEC1E2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F465-55D3-96D8-1D4B-4C21D9F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7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2E83-3856-B9DF-01FF-3359A3B8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EC23-4365-3C41-93D4-4126539CC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6133-AF11-0211-F9D7-5985B3EF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474C-0E60-4B16-131E-C744C1F5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C389-7978-4211-FC1E-CB144AA7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51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58B8-07B5-B2B1-9008-BEA67578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E2EE-6E77-304C-9BC3-7D0C0F38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39B-1224-E638-6D28-4DAD6F2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462-753C-7188-A3BC-6785FF5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715D-E71D-D8B3-0078-B4C2C1EB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E229-8E80-ADD7-56B8-71B0ECBE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2B72-0003-2B69-3702-0BECEDA8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29506-B915-F219-3BF2-AF6D76A49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3CCE9-D23A-8F0D-A679-665463E6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7153E-BF6F-CD30-FB86-7FF6DCF7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B2BFF-9933-DE04-D2BA-295427E2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808E-A04B-2211-E83C-B70B989F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0C4C8-45F2-44C4-20DB-275222DC0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CD424-F286-CB22-1089-679B30D49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50146-9E52-F63D-0C68-08C2E47A7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150B1-C0D6-EE38-7D98-F72723ACF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185DF-F8C6-A3E4-942F-02C76EE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BA571-2E45-C40F-9824-E975A7F5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588BA-A9D7-6040-B939-3A732D39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9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0D2E-F59C-9CA4-24A2-428F76BB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805CB-D0AD-D7FF-C3ED-0C7B79E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1E973-915B-5192-DD88-D0810E67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25DA6-1624-B669-B829-ABD6FB9E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5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5EBD77-1B5D-D4B4-A354-E8AAB972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A85B4-FF7C-A12A-D969-9DAC767A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6725-03ED-F1C2-B4C9-7C9BE091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6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12B-17C8-9AC7-C39B-5DA65B4B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1DFA-0ED4-AB40-6937-56161FA2A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506EC-686F-0EEF-19AA-05D3B777D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3677-3D95-1C7A-9846-B5D29D16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D49F-F238-3F18-2DA0-150C66E4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3E36-1B9C-B5A1-170E-6420680F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1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301D-8B34-507E-91A5-D7AA21A3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38607-790C-413E-3CDF-FE54DDC02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07C67-B191-B966-219B-039D6711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BF135-7E3B-CF29-1F43-E4176E9F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8174B-3C0C-2854-480B-7F54DF18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52D9A-2625-4A15-C686-392A7143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1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A86A7-BA2B-7E93-FA7E-C07F2212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8AD85-A00F-8617-889C-1B2258B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CE1CF-6358-6C0C-E68A-7C6C0BF8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335CC-5B7D-4D17-99A3-57C82DB7040B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0D0A2-60FA-B11E-1A60-70FF7EC0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421F-38C9-C0F5-B282-9BF37AE6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26" Type="http://schemas.openxmlformats.org/officeDocument/2006/relationships/image" Target="../media/image25.jpg"/><Relationship Id="rId3" Type="http://schemas.openxmlformats.org/officeDocument/2006/relationships/image" Target="../media/image2.jpg"/><Relationship Id="rId21" Type="http://schemas.openxmlformats.org/officeDocument/2006/relationships/image" Target="../media/image20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5" Type="http://schemas.openxmlformats.org/officeDocument/2006/relationships/image" Target="../media/image24.jpg"/><Relationship Id="rId2" Type="http://schemas.openxmlformats.org/officeDocument/2006/relationships/image" Target="../media/image1.jpg"/><Relationship Id="rId16" Type="http://schemas.openxmlformats.org/officeDocument/2006/relationships/image" Target="../media/image15.jpg"/><Relationship Id="rId20" Type="http://schemas.openxmlformats.org/officeDocument/2006/relationships/image" Target="../media/image19.jpg"/><Relationship Id="rId29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23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23" Type="http://schemas.openxmlformats.org/officeDocument/2006/relationships/image" Target="../media/image22.jpg"/><Relationship Id="rId28" Type="http://schemas.openxmlformats.org/officeDocument/2006/relationships/image" Target="../media/image27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Relationship Id="rId22" Type="http://schemas.openxmlformats.org/officeDocument/2006/relationships/image" Target="../media/image21.jpg"/><Relationship Id="rId27" Type="http://schemas.openxmlformats.org/officeDocument/2006/relationships/image" Target="../media/image26.jp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g"/><Relationship Id="rId18" Type="http://schemas.openxmlformats.org/officeDocument/2006/relationships/image" Target="../media/image103.jpg"/><Relationship Id="rId26" Type="http://schemas.openxmlformats.org/officeDocument/2006/relationships/image" Target="../media/image128.jpg"/><Relationship Id="rId39" Type="http://schemas.openxmlformats.org/officeDocument/2006/relationships/image" Target="../media/image144.jpg"/><Relationship Id="rId21" Type="http://schemas.openxmlformats.org/officeDocument/2006/relationships/image" Target="../media/image124.jpg"/><Relationship Id="rId34" Type="http://schemas.openxmlformats.org/officeDocument/2006/relationships/image" Target="../media/image136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85.jpg"/><Relationship Id="rId25" Type="http://schemas.openxmlformats.org/officeDocument/2006/relationships/image" Target="../media/image127.jpg"/><Relationship Id="rId33" Type="http://schemas.openxmlformats.org/officeDocument/2006/relationships/image" Target="../media/image135.jpg"/><Relationship Id="rId38" Type="http://schemas.openxmlformats.org/officeDocument/2006/relationships/image" Target="../media/image143.jpg"/><Relationship Id="rId2" Type="http://schemas.openxmlformats.org/officeDocument/2006/relationships/image" Target="../media/image1.jpg"/><Relationship Id="rId16" Type="http://schemas.openxmlformats.org/officeDocument/2006/relationships/image" Target="../media/image66.jpg"/><Relationship Id="rId20" Type="http://schemas.openxmlformats.org/officeDocument/2006/relationships/image" Target="../media/image123.jpg"/><Relationship Id="rId29" Type="http://schemas.openxmlformats.org/officeDocument/2006/relationships/image" Target="../media/image13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110.jpg"/><Relationship Id="rId32" Type="http://schemas.openxmlformats.org/officeDocument/2006/relationships/image" Target="../media/image134.jpg"/><Relationship Id="rId37" Type="http://schemas.openxmlformats.org/officeDocument/2006/relationships/image" Target="../media/image141.jpg"/><Relationship Id="rId5" Type="http://schemas.openxmlformats.org/officeDocument/2006/relationships/image" Target="../media/image4.jpg"/><Relationship Id="rId15" Type="http://schemas.openxmlformats.org/officeDocument/2006/relationships/image" Target="../media/image47.jpg"/><Relationship Id="rId23" Type="http://schemas.openxmlformats.org/officeDocument/2006/relationships/image" Target="../media/image126.jpg"/><Relationship Id="rId28" Type="http://schemas.openxmlformats.org/officeDocument/2006/relationships/image" Target="../media/image130.jpg"/><Relationship Id="rId36" Type="http://schemas.openxmlformats.org/officeDocument/2006/relationships/image" Target="../media/image139.jpg"/><Relationship Id="rId10" Type="http://schemas.openxmlformats.org/officeDocument/2006/relationships/image" Target="../media/image9.jpg"/><Relationship Id="rId19" Type="http://schemas.openxmlformats.org/officeDocument/2006/relationships/image" Target="../media/image122.jpg"/><Relationship Id="rId31" Type="http://schemas.openxmlformats.org/officeDocument/2006/relationships/image" Target="../media/image133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29.jpg"/><Relationship Id="rId22" Type="http://schemas.openxmlformats.org/officeDocument/2006/relationships/image" Target="../media/image125.jpg"/><Relationship Id="rId27" Type="http://schemas.openxmlformats.org/officeDocument/2006/relationships/image" Target="../media/image129.jpg"/><Relationship Id="rId30" Type="http://schemas.openxmlformats.org/officeDocument/2006/relationships/image" Target="../media/image132.jpg"/><Relationship Id="rId35" Type="http://schemas.openxmlformats.org/officeDocument/2006/relationships/image" Target="../media/image137.jpg"/><Relationship Id="rId8" Type="http://schemas.openxmlformats.org/officeDocument/2006/relationships/image" Target="../media/image7.jpg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33.jpg"/><Relationship Id="rId26" Type="http://schemas.openxmlformats.org/officeDocument/2006/relationships/image" Target="../media/image41.jpg"/><Relationship Id="rId3" Type="http://schemas.openxmlformats.org/officeDocument/2006/relationships/image" Target="../media/image2.jpg"/><Relationship Id="rId21" Type="http://schemas.openxmlformats.org/officeDocument/2006/relationships/image" Target="../media/image36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32.jpg"/><Relationship Id="rId25" Type="http://schemas.openxmlformats.org/officeDocument/2006/relationships/image" Target="../media/image40.jpg"/><Relationship Id="rId2" Type="http://schemas.openxmlformats.org/officeDocument/2006/relationships/image" Target="../media/image1.jpg"/><Relationship Id="rId16" Type="http://schemas.openxmlformats.org/officeDocument/2006/relationships/image" Target="../media/image31.jpg"/><Relationship Id="rId20" Type="http://schemas.openxmlformats.org/officeDocument/2006/relationships/image" Target="../media/image35.jpg"/><Relationship Id="rId29" Type="http://schemas.openxmlformats.org/officeDocument/2006/relationships/image" Target="../media/image4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39.jpg"/><Relationship Id="rId5" Type="http://schemas.openxmlformats.org/officeDocument/2006/relationships/image" Target="../media/image4.jpg"/><Relationship Id="rId15" Type="http://schemas.openxmlformats.org/officeDocument/2006/relationships/image" Target="../media/image30.jpg"/><Relationship Id="rId23" Type="http://schemas.openxmlformats.org/officeDocument/2006/relationships/image" Target="../media/image38.jpg"/><Relationship Id="rId28" Type="http://schemas.openxmlformats.org/officeDocument/2006/relationships/image" Target="../media/image43.jpg"/><Relationship Id="rId10" Type="http://schemas.openxmlformats.org/officeDocument/2006/relationships/image" Target="../media/image9.jpg"/><Relationship Id="rId19" Type="http://schemas.openxmlformats.org/officeDocument/2006/relationships/image" Target="../media/image34.jpg"/><Relationship Id="rId31" Type="http://schemas.openxmlformats.org/officeDocument/2006/relationships/image" Target="../media/image46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29.jpg"/><Relationship Id="rId22" Type="http://schemas.openxmlformats.org/officeDocument/2006/relationships/image" Target="../media/image37.jpg"/><Relationship Id="rId27" Type="http://schemas.openxmlformats.org/officeDocument/2006/relationships/image" Target="../media/image42.jpg"/><Relationship Id="rId30" Type="http://schemas.openxmlformats.org/officeDocument/2006/relationships/image" Target="../media/image45.jp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g"/><Relationship Id="rId18" Type="http://schemas.openxmlformats.org/officeDocument/2006/relationships/image" Target="../media/image50.jpg"/><Relationship Id="rId26" Type="http://schemas.openxmlformats.org/officeDocument/2006/relationships/image" Target="../media/image58.jpg"/><Relationship Id="rId3" Type="http://schemas.openxmlformats.org/officeDocument/2006/relationships/image" Target="../media/image2.jpg"/><Relationship Id="rId21" Type="http://schemas.openxmlformats.org/officeDocument/2006/relationships/image" Target="../media/image53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49.jpg"/><Relationship Id="rId25" Type="http://schemas.openxmlformats.org/officeDocument/2006/relationships/image" Target="../media/image57.jpg"/><Relationship Id="rId33" Type="http://schemas.openxmlformats.org/officeDocument/2006/relationships/image" Target="../media/image65.jpg"/><Relationship Id="rId2" Type="http://schemas.openxmlformats.org/officeDocument/2006/relationships/image" Target="../media/image1.jpg"/><Relationship Id="rId16" Type="http://schemas.openxmlformats.org/officeDocument/2006/relationships/image" Target="../media/image48.jpg"/><Relationship Id="rId20" Type="http://schemas.openxmlformats.org/officeDocument/2006/relationships/image" Target="../media/image52.jpg"/><Relationship Id="rId29" Type="http://schemas.openxmlformats.org/officeDocument/2006/relationships/image" Target="../media/image6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56.jpg"/><Relationship Id="rId32" Type="http://schemas.openxmlformats.org/officeDocument/2006/relationships/image" Target="../media/image64.jpg"/><Relationship Id="rId5" Type="http://schemas.openxmlformats.org/officeDocument/2006/relationships/image" Target="../media/image4.jpg"/><Relationship Id="rId15" Type="http://schemas.openxmlformats.org/officeDocument/2006/relationships/image" Target="../media/image47.jpg"/><Relationship Id="rId23" Type="http://schemas.openxmlformats.org/officeDocument/2006/relationships/image" Target="../media/image55.jpg"/><Relationship Id="rId28" Type="http://schemas.openxmlformats.org/officeDocument/2006/relationships/image" Target="../media/image60.jpg"/><Relationship Id="rId10" Type="http://schemas.openxmlformats.org/officeDocument/2006/relationships/image" Target="../media/image9.jpg"/><Relationship Id="rId19" Type="http://schemas.openxmlformats.org/officeDocument/2006/relationships/image" Target="../media/image51.jpg"/><Relationship Id="rId31" Type="http://schemas.openxmlformats.org/officeDocument/2006/relationships/image" Target="../media/image63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29.jpg"/><Relationship Id="rId22" Type="http://schemas.openxmlformats.org/officeDocument/2006/relationships/image" Target="../media/image54.jpg"/><Relationship Id="rId27" Type="http://schemas.openxmlformats.org/officeDocument/2006/relationships/image" Target="../media/image59.jpg"/><Relationship Id="rId30" Type="http://schemas.openxmlformats.org/officeDocument/2006/relationships/image" Target="../media/image62.jpg"/><Relationship Id="rId8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g"/><Relationship Id="rId18" Type="http://schemas.openxmlformats.org/officeDocument/2006/relationships/image" Target="../media/image68.jpg"/><Relationship Id="rId26" Type="http://schemas.openxmlformats.org/officeDocument/2006/relationships/image" Target="../media/image76.jpg"/><Relationship Id="rId3" Type="http://schemas.openxmlformats.org/officeDocument/2006/relationships/image" Target="../media/image2.jpg"/><Relationship Id="rId21" Type="http://schemas.openxmlformats.org/officeDocument/2006/relationships/image" Target="../media/image71.jpg"/><Relationship Id="rId34" Type="http://schemas.openxmlformats.org/officeDocument/2006/relationships/image" Target="../media/image84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67.jpg"/><Relationship Id="rId25" Type="http://schemas.openxmlformats.org/officeDocument/2006/relationships/image" Target="../media/image75.jpg"/><Relationship Id="rId33" Type="http://schemas.openxmlformats.org/officeDocument/2006/relationships/image" Target="../media/image83.jpg"/><Relationship Id="rId2" Type="http://schemas.openxmlformats.org/officeDocument/2006/relationships/image" Target="../media/image1.jpg"/><Relationship Id="rId16" Type="http://schemas.openxmlformats.org/officeDocument/2006/relationships/image" Target="../media/image66.jpg"/><Relationship Id="rId20" Type="http://schemas.openxmlformats.org/officeDocument/2006/relationships/image" Target="../media/image70.jpg"/><Relationship Id="rId29" Type="http://schemas.openxmlformats.org/officeDocument/2006/relationships/image" Target="../media/image7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74.jpg"/><Relationship Id="rId32" Type="http://schemas.openxmlformats.org/officeDocument/2006/relationships/image" Target="../media/image82.jpg"/><Relationship Id="rId5" Type="http://schemas.openxmlformats.org/officeDocument/2006/relationships/image" Target="../media/image4.jpg"/><Relationship Id="rId15" Type="http://schemas.openxmlformats.org/officeDocument/2006/relationships/image" Target="../media/image47.jpg"/><Relationship Id="rId23" Type="http://schemas.openxmlformats.org/officeDocument/2006/relationships/image" Target="../media/image73.jpg"/><Relationship Id="rId28" Type="http://schemas.openxmlformats.org/officeDocument/2006/relationships/image" Target="../media/image78.jpg"/><Relationship Id="rId10" Type="http://schemas.openxmlformats.org/officeDocument/2006/relationships/image" Target="../media/image9.jpg"/><Relationship Id="rId19" Type="http://schemas.openxmlformats.org/officeDocument/2006/relationships/image" Target="../media/image69.jpg"/><Relationship Id="rId31" Type="http://schemas.openxmlformats.org/officeDocument/2006/relationships/image" Target="../media/image81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29.jpg"/><Relationship Id="rId22" Type="http://schemas.openxmlformats.org/officeDocument/2006/relationships/image" Target="../media/image72.jpg"/><Relationship Id="rId27" Type="http://schemas.openxmlformats.org/officeDocument/2006/relationships/image" Target="../media/image77.jpg"/><Relationship Id="rId30" Type="http://schemas.openxmlformats.org/officeDocument/2006/relationships/image" Target="../media/image80.jpg"/><Relationship Id="rId8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g"/><Relationship Id="rId18" Type="http://schemas.openxmlformats.org/officeDocument/2006/relationships/image" Target="../media/image86.jpg"/><Relationship Id="rId26" Type="http://schemas.openxmlformats.org/officeDocument/2006/relationships/image" Target="../media/image94.jpg"/><Relationship Id="rId3" Type="http://schemas.openxmlformats.org/officeDocument/2006/relationships/image" Target="../media/image2.jpg"/><Relationship Id="rId21" Type="http://schemas.openxmlformats.org/officeDocument/2006/relationships/image" Target="../media/image89.jpg"/><Relationship Id="rId34" Type="http://schemas.openxmlformats.org/officeDocument/2006/relationships/image" Target="../media/image10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85.jpg"/><Relationship Id="rId25" Type="http://schemas.openxmlformats.org/officeDocument/2006/relationships/image" Target="../media/image93.jpg"/><Relationship Id="rId33" Type="http://schemas.openxmlformats.org/officeDocument/2006/relationships/image" Target="../media/image101.jpg"/><Relationship Id="rId2" Type="http://schemas.openxmlformats.org/officeDocument/2006/relationships/image" Target="../media/image1.jpg"/><Relationship Id="rId16" Type="http://schemas.openxmlformats.org/officeDocument/2006/relationships/image" Target="../media/image66.jpg"/><Relationship Id="rId20" Type="http://schemas.openxmlformats.org/officeDocument/2006/relationships/image" Target="../media/image88.jpg"/><Relationship Id="rId29" Type="http://schemas.openxmlformats.org/officeDocument/2006/relationships/image" Target="../media/image9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92.jpg"/><Relationship Id="rId32" Type="http://schemas.openxmlformats.org/officeDocument/2006/relationships/image" Target="../media/image100.jpg"/><Relationship Id="rId5" Type="http://schemas.openxmlformats.org/officeDocument/2006/relationships/image" Target="../media/image4.jpg"/><Relationship Id="rId15" Type="http://schemas.openxmlformats.org/officeDocument/2006/relationships/image" Target="../media/image47.jpg"/><Relationship Id="rId23" Type="http://schemas.openxmlformats.org/officeDocument/2006/relationships/image" Target="../media/image91.jpg"/><Relationship Id="rId28" Type="http://schemas.openxmlformats.org/officeDocument/2006/relationships/image" Target="../media/image96.jpg"/><Relationship Id="rId10" Type="http://schemas.openxmlformats.org/officeDocument/2006/relationships/image" Target="../media/image9.jpg"/><Relationship Id="rId19" Type="http://schemas.openxmlformats.org/officeDocument/2006/relationships/image" Target="../media/image87.jpg"/><Relationship Id="rId31" Type="http://schemas.openxmlformats.org/officeDocument/2006/relationships/image" Target="../media/image9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29.jpg"/><Relationship Id="rId22" Type="http://schemas.openxmlformats.org/officeDocument/2006/relationships/image" Target="../media/image90.jpg"/><Relationship Id="rId27" Type="http://schemas.openxmlformats.org/officeDocument/2006/relationships/image" Target="../media/image95.jpg"/><Relationship Id="rId30" Type="http://schemas.openxmlformats.org/officeDocument/2006/relationships/image" Target="../media/image98.jpg"/><Relationship Id="rId8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g"/><Relationship Id="rId18" Type="http://schemas.openxmlformats.org/officeDocument/2006/relationships/image" Target="../media/image103.jpg"/><Relationship Id="rId26" Type="http://schemas.openxmlformats.org/officeDocument/2006/relationships/image" Target="../media/image111.jpg"/><Relationship Id="rId3" Type="http://schemas.openxmlformats.org/officeDocument/2006/relationships/image" Target="../media/image2.jpg"/><Relationship Id="rId21" Type="http://schemas.openxmlformats.org/officeDocument/2006/relationships/image" Target="../media/image106.jpg"/><Relationship Id="rId34" Type="http://schemas.openxmlformats.org/officeDocument/2006/relationships/image" Target="../media/image119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85.jpg"/><Relationship Id="rId25" Type="http://schemas.openxmlformats.org/officeDocument/2006/relationships/image" Target="../media/image110.jpg"/><Relationship Id="rId33" Type="http://schemas.openxmlformats.org/officeDocument/2006/relationships/image" Target="../media/image118.jpg"/><Relationship Id="rId2" Type="http://schemas.openxmlformats.org/officeDocument/2006/relationships/image" Target="../media/image1.jpg"/><Relationship Id="rId16" Type="http://schemas.openxmlformats.org/officeDocument/2006/relationships/image" Target="../media/image66.jpg"/><Relationship Id="rId20" Type="http://schemas.openxmlformats.org/officeDocument/2006/relationships/image" Target="../media/image105.jpg"/><Relationship Id="rId29" Type="http://schemas.openxmlformats.org/officeDocument/2006/relationships/image" Target="../media/image11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109.jpg"/><Relationship Id="rId32" Type="http://schemas.openxmlformats.org/officeDocument/2006/relationships/image" Target="../media/image117.jpg"/><Relationship Id="rId5" Type="http://schemas.openxmlformats.org/officeDocument/2006/relationships/image" Target="../media/image4.jpg"/><Relationship Id="rId15" Type="http://schemas.openxmlformats.org/officeDocument/2006/relationships/image" Target="../media/image47.jpg"/><Relationship Id="rId23" Type="http://schemas.openxmlformats.org/officeDocument/2006/relationships/image" Target="../media/image108.jpg"/><Relationship Id="rId28" Type="http://schemas.openxmlformats.org/officeDocument/2006/relationships/image" Target="../media/image113.jpg"/><Relationship Id="rId36" Type="http://schemas.openxmlformats.org/officeDocument/2006/relationships/image" Target="../media/image121.jpg"/><Relationship Id="rId10" Type="http://schemas.openxmlformats.org/officeDocument/2006/relationships/image" Target="../media/image9.jpg"/><Relationship Id="rId19" Type="http://schemas.openxmlformats.org/officeDocument/2006/relationships/image" Target="../media/image104.jpg"/><Relationship Id="rId31" Type="http://schemas.openxmlformats.org/officeDocument/2006/relationships/image" Target="../media/image116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29.jpg"/><Relationship Id="rId22" Type="http://schemas.openxmlformats.org/officeDocument/2006/relationships/image" Target="../media/image107.jpg"/><Relationship Id="rId27" Type="http://schemas.openxmlformats.org/officeDocument/2006/relationships/image" Target="../media/image112.jpg"/><Relationship Id="rId30" Type="http://schemas.openxmlformats.org/officeDocument/2006/relationships/image" Target="../media/image115.jpg"/><Relationship Id="rId35" Type="http://schemas.openxmlformats.org/officeDocument/2006/relationships/image" Target="../media/image120.jpg"/><Relationship Id="rId8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g"/><Relationship Id="rId18" Type="http://schemas.openxmlformats.org/officeDocument/2006/relationships/image" Target="../media/image103.jpg"/><Relationship Id="rId26" Type="http://schemas.openxmlformats.org/officeDocument/2006/relationships/image" Target="../media/image128.jpg"/><Relationship Id="rId3" Type="http://schemas.openxmlformats.org/officeDocument/2006/relationships/image" Target="../media/image2.jpg"/><Relationship Id="rId21" Type="http://schemas.openxmlformats.org/officeDocument/2006/relationships/image" Target="../media/image124.jpg"/><Relationship Id="rId34" Type="http://schemas.openxmlformats.org/officeDocument/2006/relationships/image" Target="../media/image136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85.jpg"/><Relationship Id="rId25" Type="http://schemas.openxmlformats.org/officeDocument/2006/relationships/image" Target="../media/image127.jpg"/><Relationship Id="rId33" Type="http://schemas.openxmlformats.org/officeDocument/2006/relationships/image" Target="../media/image135.jpg"/><Relationship Id="rId2" Type="http://schemas.openxmlformats.org/officeDocument/2006/relationships/image" Target="../media/image1.jpg"/><Relationship Id="rId16" Type="http://schemas.openxmlformats.org/officeDocument/2006/relationships/image" Target="../media/image66.jpg"/><Relationship Id="rId20" Type="http://schemas.openxmlformats.org/officeDocument/2006/relationships/image" Target="../media/image123.jpg"/><Relationship Id="rId29" Type="http://schemas.openxmlformats.org/officeDocument/2006/relationships/image" Target="../media/image13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110.jpg"/><Relationship Id="rId32" Type="http://schemas.openxmlformats.org/officeDocument/2006/relationships/image" Target="../media/image134.jpg"/><Relationship Id="rId5" Type="http://schemas.openxmlformats.org/officeDocument/2006/relationships/image" Target="../media/image4.jpg"/><Relationship Id="rId15" Type="http://schemas.openxmlformats.org/officeDocument/2006/relationships/image" Target="../media/image47.jpg"/><Relationship Id="rId23" Type="http://schemas.openxmlformats.org/officeDocument/2006/relationships/image" Target="../media/image126.jpg"/><Relationship Id="rId28" Type="http://schemas.openxmlformats.org/officeDocument/2006/relationships/image" Target="../media/image130.jpg"/><Relationship Id="rId36" Type="http://schemas.openxmlformats.org/officeDocument/2006/relationships/image" Target="../media/image138.jpg"/><Relationship Id="rId10" Type="http://schemas.openxmlformats.org/officeDocument/2006/relationships/image" Target="../media/image9.jpg"/><Relationship Id="rId19" Type="http://schemas.openxmlformats.org/officeDocument/2006/relationships/image" Target="../media/image122.jpg"/><Relationship Id="rId31" Type="http://schemas.openxmlformats.org/officeDocument/2006/relationships/image" Target="../media/image133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29.jpg"/><Relationship Id="rId22" Type="http://schemas.openxmlformats.org/officeDocument/2006/relationships/image" Target="../media/image125.jpg"/><Relationship Id="rId27" Type="http://schemas.openxmlformats.org/officeDocument/2006/relationships/image" Target="../media/image129.jpg"/><Relationship Id="rId30" Type="http://schemas.openxmlformats.org/officeDocument/2006/relationships/image" Target="../media/image132.jpg"/><Relationship Id="rId35" Type="http://schemas.openxmlformats.org/officeDocument/2006/relationships/image" Target="../media/image137.jpg"/><Relationship Id="rId8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g"/><Relationship Id="rId18" Type="http://schemas.openxmlformats.org/officeDocument/2006/relationships/image" Target="../media/image103.jpg"/><Relationship Id="rId26" Type="http://schemas.openxmlformats.org/officeDocument/2006/relationships/image" Target="../media/image128.jpg"/><Relationship Id="rId21" Type="http://schemas.openxmlformats.org/officeDocument/2006/relationships/image" Target="../media/image124.jpg"/><Relationship Id="rId34" Type="http://schemas.openxmlformats.org/officeDocument/2006/relationships/image" Target="../media/image136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85.jpg"/><Relationship Id="rId25" Type="http://schemas.openxmlformats.org/officeDocument/2006/relationships/image" Target="../media/image127.jpg"/><Relationship Id="rId33" Type="http://schemas.openxmlformats.org/officeDocument/2006/relationships/image" Target="../media/image135.jpg"/><Relationship Id="rId2" Type="http://schemas.openxmlformats.org/officeDocument/2006/relationships/image" Target="../media/image1.jpg"/><Relationship Id="rId16" Type="http://schemas.openxmlformats.org/officeDocument/2006/relationships/image" Target="../media/image66.jpg"/><Relationship Id="rId20" Type="http://schemas.openxmlformats.org/officeDocument/2006/relationships/image" Target="../media/image123.jpg"/><Relationship Id="rId29" Type="http://schemas.openxmlformats.org/officeDocument/2006/relationships/image" Target="../media/image13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110.jpg"/><Relationship Id="rId32" Type="http://schemas.openxmlformats.org/officeDocument/2006/relationships/image" Target="../media/image134.jpg"/><Relationship Id="rId37" Type="http://schemas.openxmlformats.org/officeDocument/2006/relationships/image" Target="../media/image140.jpg"/><Relationship Id="rId5" Type="http://schemas.openxmlformats.org/officeDocument/2006/relationships/image" Target="../media/image4.jpg"/><Relationship Id="rId15" Type="http://schemas.openxmlformats.org/officeDocument/2006/relationships/image" Target="../media/image47.jpg"/><Relationship Id="rId23" Type="http://schemas.openxmlformats.org/officeDocument/2006/relationships/image" Target="../media/image126.jpg"/><Relationship Id="rId28" Type="http://schemas.openxmlformats.org/officeDocument/2006/relationships/image" Target="../media/image130.jpg"/><Relationship Id="rId36" Type="http://schemas.openxmlformats.org/officeDocument/2006/relationships/image" Target="../media/image139.jpg"/><Relationship Id="rId10" Type="http://schemas.openxmlformats.org/officeDocument/2006/relationships/image" Target="../media/image9.jpg"/><Relationship Id="rId19" Type="http://schemas.openxmlformats.org/officeDocument/2006/relationships/image" Target="../media/image122.jpg"/><Relationship Id="rId31" Type="http://schemas.openxmlformats.org/officeDocument/2006/relationships/image" Target="../media/image133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29.jpg"/><Relationship Id="rId22" Type="http://schemas.openxmlformats.org/officeDocument/2006/relationships/image" Target="../media/image125.jpg"/><Relationship Id="rId27" Type="http://schemas.openxmlformats.org/officeDocument/2006/relationships/image" Target="../media/image129.jpg"/><Relationship Id="rId30" Type="http://schemas.openxmlformats.org/officeDocument/2006/relationships/image" Target="../media/image132.jpg"/><Relationship Id="rId35" Type="http://schemas.openxmlformats.org/officeDocument/2006/relationships/image" Target="../media/image137.jpg"/><Relationship Id="rId8" Type="http://schemas.openxmlformats.org/officeDocument/2006/relationships/image" Target="../media/image7.jpg"/><Relationship Id="rId3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g"/><Relationship Id="rId18" Type="http://schemas.openxmlformats.org/officeDocument/2006/relationships/image" Target="../media/image103.jpg"/><Relationship Id="rId26" Type="http://schemas.openxmlformats.org/officeDocument/2006/relationships/image" Target="../media/image128.jpg"/><Relationship Id="rId21" Type="http://schemas.openxmlformats.org/officeDocument/2006/relationships/image" Target="../media/image124.jpg"/><Relationship Id="rId34" Type="http://schemas.openxmlformats.org/officeDocument/2006/relationships/image" Target="../media/image136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85.jpg"/><Relationship Id="rId25" Type="http://schemas.openxmlformats.org/officeDocument/2006/relationships/image" Target="../media/image127.jpg"/><Relationship Id="rId33" Type="http://schemas.openxmlformats.org/officeDocument/2006/relationships/image" Target="../media/image135.jpg"/><Relationship Id="rId38" Type="http://schemas.openxmlformats.org/officeDocument/2006/relationships/image" Target="../media/image142.jpg"/><Relationship Id="rId2" Type="http://schemas.openxmlformats.org/officeDocument/2006/relationships/image" Target="../media/image1.jpg"/><Relationship Id="rId16" Type="http://schemas.openxmlformats.org/officeDocument/2006/relationships/image" Target="../media/image66.jpg"/><Relationship Id="rId20" Type="http://schemas.openxmlformats.org/officeDocument/2006/relationships/image" Target="../media/image123.jpg"/><Relationship Id="rId29" Type="http://schemas.openxmlformats.org/officeDocument/2006/relationships/image" Target="../media/image13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110.jpg"/><Relationship Id="rId32" Type="http://schemas.openxmlformats.org/officeDocument/2006/relationships/image" Target="../media/image134.jpg"/><Relationship Id="rId37" Type="http://schemas.openxmlformats.org/officeDocument/2006/relationships/image" Target="../media/image141.jpg"/><Relationship Id="rId5" Type="http://schemas.openxmlformats.org/officeDocument/2006/relationships/image" Target="../media/image4.jpg"/><Relationship Id="rId15" Type="http://schemas.openxmlformats.org/officeDocument/2006/relationships/image" Target="../media/image47.jpg"/><Relationship Id="rId23" Type="http://schemas.openxmlformats.org/officeDocument/2006/relationships/image" Target="../media/image126.jpg"/><Relationship Id="rId28" Type="http://schemas.openxmlformats.org/officeDocument/2006/relationships/image" Target="../media/image130.jpg"/><Relationship Id="rId36" Type="http://schemas.openxmlformats.org/officeDocument/2006/relationships/image" Target="../media/image139.jpg"/><Relationship Id="rId10" Type="http://schemas.openxmlformats.org/officeDocument/2006/relationships/image" Target="../media/image9.jpg"/><Relationship Id="rId19" Type="http://schemas.openxmlformats.org/officeDocument/2006/relationships/image" Target="../media/image122.jpg"/><Relationship Id="rId31" Type="http://schemas.openxmlformats.org/officeDocument/2006/relationships/image" Target="../media/image133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29.jpg"/><Relationship Id="rId22" Type="http://schemas.openxmlformats.org/officeDocument/2006/relationships/image" Target="../media/image125.jpg"/><Relationship Id="rId27" Type="http://schemas.openxmlformats.org/officeDocument/2006/relationships/image" Target="../media/image129.jpg"/><Relationship Id="rId30" Type="http://schemas.openxmlformats.org/officeDocument/2006/relationships/image" Target="../media/image132.jpg"/><Relationship Id="rId35" Type="http://schemas.openxmlformats.org/officeDocument/2006/relationships/image" Target="../media/image137.jpg"/><Relationship Id="rId8" Type="http://schemas.openxmlformats.org/officeDocument/2006/relationships/image" Target="../media/image7.jpg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making a heart with her hands&#10;&#10;Description automatically generated">
            <a:extLst>
              <a:ext uri="{FF2B5EF4-FFF2-40B4-BE49-F238E27FC236}">
                <a16:creationId xmlns:a16="http://schemas.microsoft.com/office/drawing/2014/main" id="{F0DC0221-34D8-9566-3B94-01A47BBC8B9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in a hard hat holding a clipboard&#10;&#10;Description automatically generated">
            <a:extLst>
              <a:ext uri="{FF2B5EF4-FFF2-40B4-BE49-F238E27FC236}">
                <a16:creationId xmlns:a16="http://schemas.microsoft.com/office/drawing/2014/main" id="{9098C122-768F-F00E-CEC6-44EAA2861F4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making a heart with her hands&#10;&#10;Description automatically generated">
            <a:extLst>
              <a:ext uri="{FF2B5EF4-FFF2-40B4-BE49-F238E27FC236}">
                <a16:creationId xmlns:a16="http://schemas.microsoft.com/office/drawing/2014/main" id="{90DDDEE6-11C5-4682-40BF-C610B7D0CA1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with her head up&#10;&#10;Description automatically generated">
            <a:extLst>
              <a:ext uri="{FF2B5EF4-FFF2-40B4-BE49-F238E27FC236}">
                <a16:creationId xmlns:a16="http://schemas.microsoft.com/office/drawing/2014/main" id="{33929550-519D-0D60-8EEB-BAEBA60389B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with her head up&#10;&#10;Description automatically generated">
            <a:extLst>
              <a:ext uri="{FF2B5EF4-FFF2-40B4-BE49-F238E27FC236}">
                <a16:creationId xmlns:a16="http://schemas.microsoft.com/office/drawing/2014/main" id="{AF510D33-D368-AB93-C1DA-AD8DB0709CD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late of food with avocado and vegetables&#10;&#10;Description automatically generated">
            <a:extLst>
              <a:ext uri="{FF2B5EF4-FFF2-40B4-BE49-F238E27FC236}">
                <a16:creationId xmlns:a16="http://schemas.microsoft.com/office/drawing/2014/main" id="{7AA520FB-F2B1-AF70-A744-E3DE79F9764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in a chair with her hands up&#10;&#10;Description automatically generated">
            <a:extLst>
              <a:ext uri="{FF2B5EF4-FFF2-40B4-BE49-F238E27FC236}">
                <a16:creationId xmlns:a16="http://schemas.microsoft.com/office/drawing/2014/main" id="{C1C8A367-EEE4-F147-08E7-6B9E39AE2BE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group of food on a table&#10;&#10;Description automatically generated">
            <a:extLst>
              <a:ext uri="{FF2B5EF4-FFF2-40B4-BE49-F238E27FC236}">
                <a16:creationId xmlns:a16="http://schemas.microsoft.com/office/drawing/2014/main" id="{430CB9C5-0381-1047-08FA-0A1B09315EE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holding a microphone&#10;&#10;Description automatically generated">
            <a:extLst>
              <a:ext uri="{FF2B5EF4-FFF2-40B4-BE49-F238E27FC236}">
                <a16:creationId xmlns:a16="http://schemas.microsoft.com/office/drawing/2014/main" id="{F1992FEF-DC9A-6A61-3207-50CBAD3B6BA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person sitting on a bed&#10;&#10;Description automatically generated">
            <a:extLst>
              <a:ext uri="{FF2B5EF4-FFF2-40B4-BE49-F238E27FC236}">
                <a16:creationId xmlns:a16="http://schemas.microsoft.com/office/drawing/2014/main" id="{8D22DE91-8ADD-4B83-6547-F4030CFAEC0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hugging a person&#10;&#10;Description automatically generated">
            <a:extLst>
              <a:ext uri="{FF2B5EF4-FFF2-40B4-BE49-F238E27FC236}">
                <a16:creationId xmlns:a16="http://schemas.microsoft.com/office/drawing/2014/main" id="{D125F6BB-8648-93F1-0119-CF8F76E9260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close-up of a product&#10;&#10;Description automatically generated">
            <a:extLst>
              <a:ext uri="{FF2B5EF4-FFF2-40B4-BE49-F238E27FC236}">
                <a16:creationId xmlns:a16="http://schemas.microsoft.com/office/drawing/2014/main" id="{0F07D4D6-C300-76AE-2BB2-192B2D9FED0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Two people smiling&#10;&#10;Description automatically generated">
            <a:extLst>
              <a:ext uri="{FF2B5EF4-FFF2-40B4-BE49-F238E27FC236}">
                <a16:creationId xmlns:a16="http://schemas.microsoft.com/office/drawing/2014/main" id="{298F6E8F-49E3-9F0C-474F-EE4745FBED7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11525A1-B3A6-57FE-A4F9-7425664968CE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person wearing a hood&#10;&#10;Description automatically generated">
            <a:extLst>
              <a:ext uri="{FF2B5EF4-FFF2-40B4-BE49-F238E27FC236}">
                <a16:creationId xmlns:a16="http://schemas.microsoft.com/office/drawing/2014/main" id="{B0FBEAD4-DFF0-8D06-C654-3E3AEBB64F9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Picture 31" descr="A person meditating in a yoga pose&#10;&#10;Description automatically generated">
            <a:extLst>
              <a:ext uri="{FF2B5EF4-FFF2-40B4-BE49-F238E27FC236}">
                <a16:creationId xmlns:a16="http://schemas.microsoft.com/office/drawing/2014/main" id="{9B0CB217-089D-EECB-891C-55EA3A91F182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Picture 32" descr="A close up of food&#10;&#10;Description automatically generated">
            <a:extLst>
              <a:ext uri="{FF2B5EF4-FFF2-40B4-BE49-F238E27FC236}">
                <a16:creationId xmlns:a16="http://schemas.microsoft.com/office/drawing/2014/main" id="{7A394B41-29D7-003A-6AEB-FFDF887F3D66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 descr="A close up of food&#10;&#10;Description automatically generated">
            <a:extLst>
              <a:ext uri="{FF2B5EF4-FFF2-40B4-BE49-F238E27FC236}">
                <a16:creationId xmlns:a16="http://schemas.microsoft.com/office/drawing/2014/main" id="{14598B10-038C-F922-3AE9-C735351CBE0A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982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B5E45-074B-BD6B-0DD5-51F31CAC3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57847-C13A-4805-310B-100769653A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B6738F-A2D7-28F2-D7B8-EC85F12D64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70B55B1B-52F6-670F-A705-888447548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EA3571-A743-76CF-C944-72DFDD7A8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6539E0-D2FB-BFFA-621F-D2955F096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D4C243-4C12-F5FD-750A-2FD197EE5B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BCF66AE-F03C-5BE8-4083-E2D4A4DD2A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F0D8DA3E-7981-1598-FC53-967CD0081C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2699F297-91AB-1978-ECC9-BBC795D483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1FC4B9EB-8AE0-A330-83E9-20C9E7F533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00C6F597-5C4D-5F49-F46E-69C6686D7B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D321434-A259-AD53-E109-E573443FC0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A8053D0F-BCF1-F754-F647-D4E02A3BC0C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CD63A70B-FBA4-D6B4-D408-FBCE99CC3DA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A990B295-1612-8C5F-E0D5-C5CDD594116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B609BFD9-A4DF-988D-E725-A8ED4757ACC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7F2B4CDE-C0ED-2DC8-AAFB-6E38CCEB198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21221B7A-4B59-D13C-F090-D595166C539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0CF81497-6E00-4A1E-D3CE-41D2954FAAB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5C11E341-43B8-E464-1D2F-36F90289285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close-up of food&#10;&#10;Description automatically generated">
            <a:extLst>
              <a:ext uri="{FF2B5EF4-FFF2-40B4-BE49-F238E27FC236}">
                <a16:creationId xmlns:a16="http://schemas.microsoft.com/office/drawing/2014/main" id="{DE0CFAB9-4184-72E1-71C7-9A8BFB04E8A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911B95F5-9D96-69C8-E477-899995F15EA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food&#10;&#10;Description automatically generated">
            <a:extLst>
              <a:ext uri="{FF2B5EF4-FFF2-40B4-BE49-F238E27FC236}">
                <a16:creationId xmlns:a16="http://schemas.microsoft.com/office/drawing/2014/main" id="{AE4B0003-173B-6077-F73B-B47E0D6CD8A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clapping her hands&#10;&#10;Description automatically generated">
            <a:extLst>
              <a:ext uri="{FF2B5EF4-FFF2-40B4-BE49-F238E27FC236}">
                <a16:creationId xmlns:a16="http://schemas.microsoft.com/office/drawing/2014/main" id="{45BCABDF-03F1-B978-7570-67BA66D986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clapping her hands&#10;&#10;Description automatically generated">
            <a:extLst>
              <a:ext uri="{FF2B5EF4-FFF2-40B4-BE49-F238E27FC236}">
                <a16:creationId xmlns:a16="http://schemas.microsoft.com/office/drawing/2014/main" id="{BCA66F49-0C39-6A44-1036-719945DC26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holding a glass of water&#10;&#10;Description automatically generated">
            <a:extLst>
              <a:ext uri="{FF2B5EF4-FFF2-40B4-BE49-F238E27FC236}">
                <a16:creationId xmlns:a16="http://schemas.microsoft.com/office/drawing/2014/main" id="{75070034-7526-76C3-C575-7F225C8936C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close-up of a person talking to a group of people&#10;&#10;Description automatically generated">
            <a:extLst>
              <a:ext uri="{FF2B5EF4-FFF2-40B4-BE49-F238E27FC236}">
                <a16:creationId xmlns:a16="http://schemas.microsoft.com/office/drawing/2014/main" id="{91947AB7-9F86-4D58-BE76-F4833313F25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smiling with glasses&#10;&#10;Description automatically generated">
            <a:extLst>
              <a:ext uri="{FF2B5EF4-FFF2-40B4-BE49-F238E27FC236}">
                <a16:creationId xmlns:a16="http://schemas.microsoft.com/office/drawing/2014/main" id="{91237C95-0C4A-76E1-5A50-8FE4A55FFF8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plate of salad with text&#10;&#10;Description automatically generated">
            <a:extLst>
              <a:ext uri="{FF2B5EF4-FFF2-40B4-BE49-F238E27FC236}">
                <a16:creationId xmlns:a16="http://schemas.microsoft.com/office/drawing/2014/main" id="{D88FBBB8-DD10-37E1-DB25-450DAEB61F6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Picture 31" descr="A person sitting in a chair with her chin on her hand&#10;&#10;Description automatically generated">
            <a:extLst>
              <a:ext uri="{FF2B5EF4-FFF2-40B4-BE49-F238E27FC236}">
                <a16:creationId xmlns:a16="http://schemas.microsoft.com/office/drawing/2014/main" id="{39906CAD-317A-294C-3830-86785F4B8D10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 descr="A person reading a book&#10;&#10;Description automatically generated">
            <a:extLst>
              <a:ext uri="{FF2B5EF4-FFF2-40B4-BE49-F238E27FC236}">
                <a16:creationId xmlns:a16="http://schemas.microsoft.com/office/drawing/2014/main" id="{CE5595D9-C93D-C8BC-EAD6-0FE89CA8B7CD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 descr="A person sitting on a washing machine&#10;&#10;Description automatically generated">
            <a:extLst>
              <a:ext uri="{FF2B5EF4-FFF2-40B4-BE49-F238E27FC236}">
                <a16:creationId xmlns:a16="http://schemas.microsoft.com/office/drawing/2014/main" id="{F0F3D4D8-B398-E408-4373-594D3832544A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 descr="A person sitting on a washing machine&#10;&#10;Description automatically generated">
            <a:extLst>
              <a:ext uri="{FF2B5EF4-FFF2-40B4-BE49-F238E27FC236}">
                <a16:creationId xmlns:a16="http://schemas.microsoft.com/office/drawing/2014/main" id="{CE1CE922-BE44-3FBE-A13C-FE5839EC1E1F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Picture 32" descr="A group of rocks with words written on them&#10;&#10;Description automatically generated">
            <a:extLst>
              <a:ext uri="{FF2B5EF4-FFF2-40B4-BE49-F238E27FC236}">
                <a16:creationId xmlns:a16="http://schemas.microsoft.com/office/drawing/2014/main" id="{0644F3C4-9EBC-5984-7540-D011579298F6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 descr="A person waving her hand&#10;&#10;Description automatically generated">
            <a:extLst>
              <a:ext uri="{FF2B5EF4-FFF2-40B4-BE49-F238E27FC236}">
                <a16:creationId xmlns:a16="http://schemas.microsoft.com/office/drawing/2014/main" id="{3BA92765-AD08-8B31-BC57-42A0DBBBC209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9" name="Picture 38" descr="A person working at a computer&#10;&#10;Description automatically generated">
            <a:extLst>
              <a:ext uri="{FF2B5EF4-FFF2-40B4-BE49-F238E27FC236}">
                <a16:creationId xmlns:a16="http://schemas.microsoft.com/office/drawing/2014/main" id="{6764CF5C-7EC4-1CC1-7A53-AC589C7C34CD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 descr="A group of people in a room&#10;&#10;Description automatically generated">
            <a:extLst>
              <a:ext uri="{FF2B5EF4-FFF2-40B4-BE49-F238E27FC236}">
                <a16:creationId xmlns:a16="http://schemas.microsoft.com/office/drawing/2014/main" id="{2DA71518-AF01-5CD9-5C12-ACA11915EEBA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" name="Picture 39" descr="A person with her eyes closed&#10;&#10;Description automatically generated">
            <a:extLst>
              <a:ext uri="{FF2B5EF4-FFF2-40B4-BE49-F238E27FC236}">
                <a16:creationId xmlns:a16="http://schemas.microsoft.com/office/drawing/2014/main" id="{DF97A469-2DDB-D10B-6818-C51C5B8B319F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1" name="Picture 40" descr="A person holding a basket of vegetables&#10;&#10;Description automatically generated">
            <a:extLst>
              <a:ext uri="{FF2B5EF4-FFF2-40B4-BE49-F238E27FC236}">
                <a16:creationId xmlns:a16="http://schemas.microsoft.com/office/drawing/2014/main" id="{E5B97C4C-19EF-F645-790C-22116A239242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2" name="Picture 41" descr="A person and person cooking&#10;&#10;Description automatically generated">
            <a:extLst>
              <a:ext uri="{FF2B5EF4-FFF2-40B4-BE49-F238E27FC236}">
                <a16:creationId xmlns:a16="http://schemas.microsoft.com/office/drawing/2014/main" id="{A5E1690F-EA6F-9E8F-F7F3-81D9FEA31A68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 descr="A person pouring a plant-based meal into a bowl&#10;&#10;Description automatically generated">
            <a:extLst>
              <a:ext uri="{FF2B5EF4-FFF2-40B4-BE49-F238E27FC236}">
                <a16:creationId xmlns:a16="http://schemas.microsoft.com/office/drawing/2014/main" id="{F0EA43E1-D53E-EB1F-CCA6-8DD29B80B221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4" name="Picture 43" descr="A person eating a sandwich&#10;&#10;Description automatically generated">
            <a:extLst>
              <a:ext uri="{FF2B5EF4-FFF2-40B4-BE49-F238E27FC236}">
                <a16:creationId xmlns:a16="http://schemas.microsoft.com/office/drawing/2014/main" id="{AC56E2FC-52B0-1186-5BA8-A33FF72B7E0B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5" name="Picture 44" descr="A person eating a fruit&#10;&#10;Description automatically generated">
            <a:extLst>
              <a:ext uri="{FF2B5EF4-FFF2-40B4-BE49-F238E27FC236}">
                <a16:creationId xmlns:a16="http://schemas.microsoft.com/office/drawing/2014/main" id="{EF8720DD-FE05-9C6C-D551-8A64FA32A3B2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93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with her hand on her chin&#10;&#10;Description automatically generated">
            <a:extLst>
              <a:ext uri="{FF2B5EF4-FFF2-40B4-BE49-F238E27FC236}">
                <a16:creationId xmlns:a16="http://schemas.microsoft.com/office/drawing/2014/main" id="{A226820E-73E4-FA67-9F4D-D699EE75C3E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sitting at a desk with her hands on her face&#10;&#10;Description automatically generated">
            <a:extLst>
              <a:ext uri="{FF2B5EF4-FFF2-40B4-BE49-F238E27FC236}">
                <a16:creationId xmlns:a16="http://schemas.microsoft.com/office/drawing/2014/main" id="{4806956B-BD92-E8D3-EAC4-071E642F45E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with her hand on her chin&#10;&#10;Description automatically generated">
            <a:extLst>
              <a:ext uri="{FF2B5EF4-FFF2-40B4-BE49-F238E27FC236}">
                <a16:creationId xmlns:a16="http://schemas.microsoft.com/office/drawing/2014/main" id="{74EEB167-FD73-8C0F-9649-97B8B5BC211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sitting on a rock&#10;&#10;Description automatically generated">
            <a:extLst>
              <a:ext uri="{FF2B5EF4-FFF2-40B4-BE49-F238E27FC236}">
                <a16:creationId xmlns:a16="http://schemas.microsoft.com/office/drawing/2014/main" id="{011F2913-3509-6662-DE11-B8E83097592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sitting on a rock&#10;&#10;Description automatically generated">
            <a:extLst>
              <a:ext uri="{FF2B5EF4-FFF2-40B4-BE49-F238E27FC236}">
                <a16:creationId xmlns:a16="http://schemas.microsoft.com/office/drawing/2014/main" id="{9B34BAFE-774E-53A5-62BC-3B1E14909EE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holding her belly&#10;&#10;Description automatically generated">
            <a:extLst>
              <a:ext uri="{FF2B5EF4-FFF2-40B4-BE49-F238E27FC236}">
                <a16:creationId xmlns:a16="http://schemas.microsoft.com/office/drawing/2014/main" id="{FFC7CC35-2EC8-0DF4-1FDB-3CA0961BB3E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sitting on stairs with a briefcase&#10;&#10;Description automatically generated">
            <a:extLst>
              <a:ext uri="{FF2B5EF4-FFF2-40B4-BE49-F238E27FC236}">
                <a16:creationId xmlns:a16="http://schemas.microsoft.com/office/drawing/2014/main" id="{0882D450-E4AD-106A-FCC9-629BD0857EC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holding a glass of water&#10;&#10;Description automatically generated">
            <a:extLst>
              <a:ext uri="{FF2B5EF4-FFF2-40B4-BE49-F238E27FC236}">
                <a16:creationId xmlns:a16="http://schemas.microsoft.com/office/drawing/2014/main" id="{1B5191CF-7D32-1B43-6DAC-3EFD85C3E3E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337519CC-16BB-28C6-8AA3-137FDD512D1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close-up of a product&#10;&#10;Description automatically generated">
            <a:extLst>
              <a:ext uri="{FF2B5EF4-FFF2-40B4-BE49-F238E27FC236}">
                <a16:creationId xmlns:a16="http://schemas.microsoft.com/office/drawing/2014/main" id="{7F7576FE-C4AD-14FA-B789-E1B9811BEB9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person and person hugging each other&#10;&#10;Description automatically generated">
            <a:extLst>
              <a:ext uri="{FF2B5EF4-FFF2-40B4-BE49-F238E27FC236}">
                <a16:creationId xmlns:a16="http://schemas.microsoft.com/office/drawing/2014/main" id="{EBA7AA07-C3E0-CBA0-AF95-3CA3CE1B462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group of rocks and a bowl of salt&#10;&#10;Description automatically generated">
            <a:extLst>
              <a:ext uri="{FF2B5EF4-FFF2-40B4-BE49-F238E27FC236}">
                <a16:creationId xmlns:a16="http://schemas.microsoft.com/office/drawing/2014/main" id="{3DB332A0-76E9-D24F-B3C3-8D4ED9464AA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sitting on a couch holding a pen&#10;&#10;Description automatically generated">
            <a:extLst>
              <a:ext uri="{FF2B5EF4-FFF2-40B4-BE49-F238E27FC236}">
                <a16:creationId xmlns:a16="http://schemas.microsoft.com/office/drawing/2014/main" id="{6897F2CF-1244-2290-8EDD-7681FED44B7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Picture 31" descr="A person holding her head&#10;&#10;Description automatically generated">
            <a:extLst>
              <a:ext uri="{FF2B5EF4-FFF2-40B4-BE49-F238E27FC236}">
                <a16:creationId xmlns:a16="http://schemas.microsoft.com/office/drawing/2014/main" id="{B76801F5-450A-0CB4-539A-9AC3143D0593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in scrubs standing in front of a poster&#10;&#10;Description automatically generated">
            <a:extLst>
              <a:ext uri="{FF2B5EF4-FFF2-40B4-BE49-F238E27FC236}">
                <a16:creationId xmlns:a16="http://schemas.microsoft.com/office/drawing/2014/main" id="{19D949D6-7B40-4490-E496-FB148E892AA2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Picture 32" descr="A person with her hands up&#10;&#10;Description automatically generated">
            <a:extLst>
              <a:ext uri="{FF2B5EF4-FFF2-40B4-BE49-F238E27FC236}">
                <a16:creationId xmlns:a16="http://schemas.microsoft.com/office/drawing/2014/main" id="{CE33DA2E-5C4D-3097-14E9-B39DDB9BFC5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 descr="A close-up of a plate of food&#10;&#10;Description automatically generated">
            <a:extLst>
              <a:ext uri="{FF2B5EF4-FFF2-40B4-BE49-F238E27FC236}">
                <a16:creationId xmlns:a16="http://schemas.microsoft.com/office/drawing/2014/main" id="{4EBEE924-4792-92E3-0B50-E38E4AD7F0A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 descr="A close-up of a plate of food&#10;&#10;Description automatically generated">
            <a:extLst>
              <a:ext uri="{FF2B5EF4-FFF2-40B4-BE49-F238E27FC236}">
                <a16:creationId xmlns:a16="http://schemas.microsoft.com/office/drawing/2014/main" id="{003E76A6-3F23-9AF0-1D77-06746DD14071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203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FEFACDC-E4D7-813F-6077-EE40F5ED83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holding a paper&#10;&#10;Description automatically generated">
            <a:extLst>
              <a:ext uri="{FF2B5EF4-FFF2-40B4-BE49-F238E27FC236}">
                <a16:creationId xmlns:a16="http://schemas.microsoft.com/office/drawing/2014/main" id="{2CFB0FE3-7271-AAFD-D307-87E78128754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with her chin on her hand&#10;&#10;Description automatically generated">
            <a:extLst>
              <a:ext uri="{FF2B5EF4-FFF2-40B4-BE49-F238E27FC236}">
                <a16:creationId xmlns:a16="http://schemas.microsoft.com/office/drawing/2014/main" id="{9BF373FB-1ADF-B66A-894E-0606750681E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holding a paper&#10;&#10;Description automatically generated">
            <a:extLst>
              <a:ext uri="{FF2B5EF4-FFF2-40B4-BE49-F238E27FC236}">
                <a16:creationId xmlns:a16="http://schemas.microsoft.com/office/drawing/2014/main" id="{8CAC1A1E-C9F6-23F3-3979-BEC5B9DC9A9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holding a cup of tea&#10;&#10;Description automatically generated">
            <a:extLst>
              <a:ext uri="{FF2B5EF4-FFF2-40B4-BE49-F238E27FC236}">
                <a16:creationId xmlns:a16="http://schemas.microsoft.com/office/drawing/2014/main" id="{33408313-89DD-72CB-3A57-584FA3405CD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holding a cup of tea&#10;&#10;Description automatically generated">
            <a:extLst>
              <a:ext uri="{FF2B5EF4-FFF2-40B4-BE49-F238E27FC236}">
                <a16:creationId xmlns:a16="http://schemas.microsoft.com/office/drawing/2014/main" id="{79D3D539-320C-AE38-5B73-C95F8591288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close up of food&#10;&#10;Description automatically generated">
            <a:extLst>
              <a:ext uri="{FF2B5EF4-FFF2-40B4-BE49-F238E27FC236}">
                <a16:creationId xmlns:a16="http://schemas.microsoft.com/office/drawing/2014/main" id="{4586403F-AECE-72C6-15BB-837AB94206C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holding her head&#10;&#10;Description automatically generated">
            <a:extLst>
              <a:ext uri="{FF2B5EF4-FFF2-40B4-BE49-F238E27FC236}">
                <a16:creationId xmlns:a16="http://schemas.microsoft.com/office/drawing/2014/main" id="{C51BD79B-A07D-6DD6-4B66-4F312BFAB8C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close-up of food&#10;&#10;Description automatically generated">
            <a:extLst>
              <a:ext uri="{FF2B5EF4-FFF2-40B4-BE49-F238E27FC236}">
                <a16:creationId xmlns:a16="http://schemas.microsoft.com/office/drawing/2014/main" id="{A960DCD4-4A63-FCEC-CBF0-0DC767D0FF5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person writing on a notebook&#10;&#10;Description automatically generated">
            <a:extLst>
              <a:ext uri="{FF2B5EF4-FFF2-40B4-BE49-F238E27FC236}">
                <a16:creationId xmlns:a16="http://schemas.microsoft.com/office/drawing/2014/main" id="{8B981AA6-6C27-1B06-F485-AE9FC8C4D89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holding her hands up&#10;&#10;Description automatically generated">
            <a:extLst>
              <a:ext uri="{FF2B5EF4-FFF2-40B4-BE49-F238E27FC236}">
                <a16:creationId xmlns:a16="http://schemas.microsoft.com/office/drawing/2014/main" id="{3D7CC59C-FB18-6FE5-A8E8-62B0A83010AE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using a computer&#10;&#10;Description automatically generated">
            <a:extLst>
              <a:ext uri="{FF2B5EF4-FFF2-40B4-BE49-F238E27FC236}">
                <a16:creationId xmlns:a16="http://schemas.microsoft.com/office/drawing/2014/main" id="{86795286-A0F2-E798-82EB-E22AC4E4880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Picture 32" descr="A person using a computer&#10;&#10;Description automatically generated">
            <a:extLst>
              <a:ext uri="{FF2B5EF4-FFF2-40B4-BE49-F238E27FC236}">
                <a16:creationId xmlns:a16="http://schemas.microsoft.com/office/drawing/2014/main" id="{BBD1AE72-6B43-CF2E-5618-81AB58DF269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person holding her chest&#10;&#10;Description automatically generated">
            <a:extLst>
              <a:ext uri="{FF2B5EF4-FFF2-40B4-BE49-F238E27FC236}">
                <a16:creationId xmlns:a16="http://schemas.microsoft.com/office/drawing/2014/main" id="{2A5A2FA4-B656-59A7-E8D1-F47749DD1723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person meditating in front of a medical information&#10;&#10;Description automatically generated">
            <a:extLst>
              <a:ext uri="{FF2B5EF4-FFF2-40B4-BE49-F238E27FC236}">
                <a16:creationId xmlns:a16="http://schemas.microsoft.com/office/drawing/2014/main" id="{540876DA-8496-0054-3580-E6E6226B2C64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 descr="A close-up of hands clapping&#10;&#10;Description automatically generated">
            <a:extLst>
              <a:ext uri="{FF2B5EF4-FFF2-40B4-BE49-F238E27FC236}">
                <a16:creationId xmlns:a16="http://schemas.microsoft.com/office/drawing/2014/main" id="{5443999D-FAD6-F1DD-D18C-27AD9ADF0C51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Picture 31" descr="Two people talking&#10;&#10;Description automatically generated with medium confidence">
            <a:extLst>
              <a:ext uri="{FF2B5EF4-FFF2-40B4-BE49-F238E27FC236}">
                <a16:creationId xmlns:a16="http://schemas.microsoft.com/office/drawing/2014/main" id="{AD02C94D-48E9-2C06-A6B7-40D9D170D49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 descr="A person sitting in a chair with her hands on her chest&#10;&#10;Description automatically generated">
            <a:extLst>
              <a:ext uri="{FF2B5EF4-FFF2-40B4-BE49-F238E27FC236}">
                <a16:creationId xmlns:a16="http://schemas.microsoft.com/office/drawing/2014/main" id="{123CD04F-BA1E-B63E-C796-59769076DA45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 descr="A plate of sushi with text&#10;&#10;Description automatically generated">
            <a:extLst>
              <a:ext uri="{FF2B5EF4-FFF2-40B4-BE49-F238E27FC236}">
                <a16:creationId xmlns:a16="http://schemas.microsoft.com/office/drawing/2014/main" id="{F76FD6A3-FD51-3341-E942-36FE7354431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 descr="A plate of sushi with text&#10;&#10;Description automatically generated">
            <a:extLst>
              <a:ext uri="{FF2B5EF4-FFF2-40B4-BE49-F238E27FC236}">
                <a16:creationId xmlns:a16="http://schemas.microsoft.com/office/drawing/2014/main" id="{0BABED25-86B0-A4DC-8757-11AD824F5DE2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675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FEFACDC-E4D7-813F-6077-EE40F5ED83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2FBA0590-4463-4D3C-0293-1A969C5D2D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with a stethoscope on her chest&#10;&#10;Description automatically generated">
            <a:extLst>
              <a:ext uri="{FF2B5EF4-FFF2-40B4-BE49-F238E27FC236}">
                <a16:creationId xmlns:a16="http://schemas.microsoft.com/office/drawing/2014/main" id="{E0564AE6-0410-BB5A-8A74-36ACDE4060C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using a sewing machine&#10;&#10;Description automatically generated">
            <a:extLst>
              <a:ext uri="{FF2B5EF4-FFF2-40B4-BE49-F238E27FC236}">
                <a16:creationId xmlns:a16="http://schemas.microsoft.com/office/drawing/2014/main" id="{80004271-616A-6DC7-816F-9A123C03A52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with a stethoscope on her chest&#10;&#10;Description automatically generated">
            <a:extLst>
              <a:ext uri="{FF2B5EF4-FFF2-40B4-BE49-F238E27FC236}">
                <a16:creationId xmlns:a16="http://schemas.microsoft.com/office/drawing/2014/main" id="{72E7875A-D35E-A00F-1AA2-7B3610B507F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meditating with his hands on his chest&#10;&#10;Description automatically generated">
            <a:extLst>
              <a:ext uri="{FF2B5EF4-FFF2-40B4-BE49-F238E27FC236}">
                <a16:creationId xmlns:a16="http://schemas.microsoft.com/office/drawing/2014/main" id="{80439B1A-394C-9917-B6E4-8EA3FC835B5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meditating with his hands on his chest&#10;&#10;Description automatically generated">
            <a:extLst>
              <a:ext uri="{FF2B5EF4-FFF2-40B4-BE49-F238E27FC236}">
                <a16:creationId xmlns:a16="http://schemas.microsoft.com/office/drawing/2014/main" id="{2444B8ED-0F45-6ABE-CE4C-F79214C14AD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meditating with his hands on his chest&#10;&#10;Description automatically generated">
            <a:extLst>
              <a:ext uri="{FF2B5EF4-FFF2-40B4-BE49-F238E27FC236}">
                <a16:creationId xmlns:a16="http://schemas.microsoft.com/office/drawing/2014/main" id="{525CC394-8FE6-794C-5407-B49053000F1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close-up of food&#10;&#10;Description automatically generated">
            <a:extLst>
              <a:ext uri="{FF2B5EF4-FFF2-40B4-BE49-F238E27FC236}">
                <a16:creationId xmlns:a16="http://schemas.microsoft.com/office/drawing/2014/main" id="{2E56D161-DD99-0CA8-C2D7-6A8FDFE134D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person standing in front of a blackboard&#10;&#10;Description automatically generated">
            <a:extLst>
              <a:ext uri="{FF2B5EF4-FFF2-40B4-BE49-F238E27FC236}">
                <a16:creationId xmlns:a16="http://schemas.microsoft.com/office/drawing/2014/main" id="{6BB7DA93-EF18-9F0B-3A9D-2A265E7C21C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person adding food to a bowl of chocolate&#10;&#10;Description automatically generated">
            <a:extLst>
              <a:ext uri="{FF2B5EF4-FFF2-40B4-BE49-F238E27FC236}">
                <a16:creationId xmlns:a16="http://schemas.microsoft.com/office/drawing/2014/main" id="{8AAD9847-7365-AD16-5185-EECBCEF48454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holding glasses and looking at the camera&#10;&#10;Description automatically generated">
            <a:extLst>
              <a:ext uri="{FF2B5EF4-FFF2-40B4-BE49-F238E27FC236}">
                <a16:creationId xmlns:a16="http://schemas.microsoft.com/office/drawing/2014/main" id="{8B0665E5-3E2F-6467-0E0B-02B428F5A7C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 descr="A person sleeping in bed with text above&#10;&#10;Description automatically generated">
            <a:extLst>
              <a:ext uri="{FF2B5EF4-FFF2-40B4-BE49-F238E27FC236}">
                <a16:creationId xmlns:a16="http://schemas.microsoft.com/office/drawing/2014/main" id="{9688510C-AFF8-C70C-ECEE-025F32E6129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close-up of a product&#10;&#10;Description automatically generated">
            <a:extLst>
              <a:ext uri="{FF2B5EF4-FFF2-40B4-BE49-F238E27FC236}">
                <a16:creationId xmlns:a16="http://schemas.microsoft.com/office/drawing/2014/main" id="{6E71FF87-3B61-05F0-F97F-339DEA08B628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holding her wrist&#10;&#10;Description automatically generated">
            <a:extLst>
              <a:ext uri="{FF2B5EF4-FFF2-40B4-BE49-F238E27FC236}">
                <a16:creationId xmlns:a16="http://schemas.microsoft.com/office/drawing/2014/main" id="{BAC698F5-F8EA-3ADB-0F1B-F1558E059C9A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Picture 32" descr="A person in red shirt sitting at a desk&#10;&#10;Description automatically generated">
            <a:extLst>
              <a:ext uri="{FF2B5EF4-FFF2-40B4-BE49-F238E27FC236}">
                <a16:creationId xmlns:a16="http://schemas.microsoft.com/office/drawing/2014/main" id="{BBBB028D-B2A2-63B4-27F6-F4F2A2B52E6F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Picture 31" descr="A person standing in front of a staircase&#10;&#10;Description automatically generated">
            <a:extLst>
              <a:ext uri="{FF2B5EF4-FFF2-40B4-BE49-F238E27FC236}">
                <a16:creationId xmlns:a16="http://schemas.microsoft.com/office/drawing/2014/main" id="{44891A83-6BC1-C707-ADEA-F6AA111D1546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 descr="A close-up of a person's hands&#10;&#10;Description automatically generated">
            <a:extLst>
              <a:ext uri="{FF2B5EF4-FFF2-40B4-BE49-F238E27FC236}">
                <a16:creationId xmlns:a16="http://schemas.microsoft.com/office/drawing/2014/main" id="{27BEA862-6041-C664-900C-A10BAB67695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 descr="A close-up of a bowl of vegetables&#10;&#10;Description automatically generated">
            <a:extLst>
              <a:ext uri="{FF2B5EF4-FFF2-40B4-BE49-F238E27FC236}">
                <a16:creationId xmlns:a16="http://schemas.microsoft.com/office/drawing/2014/main" id="{0E1254AA-B82A-C58E-A09D-04C27503CE8A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 descr="A group of bowls of vegetables&#10;&#10;Description automatically generated">
            <a:extLst>
              <a:ext uri="{FF2B5EF4-FFF2-40B4-BE49-F238E27FC236}">
                <a16:creationId xmlns:a16="http://schemas.microsoft.com/office/drawing/2014/main" id="{4E1199B5-C3C1-8074-CE6E-E715F31F018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04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FEFACDC-E4D7-813F-6077-EE40F5ED83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2FBA0590-4463-4D3C-0293-1A969C5D2D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DA71BD8B-478C-EA73-A3B8-B00FAE1DC6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holding a bowl of salad&#10;&#10;Description automatically generated">
            <a:extLst>
              <a:ext uri="{FF2B5EF4-FFF2-40B4-BE49-F238E27FC236}">
                <a16:creationId xmlns:a16="http://schemas.microsoft.com/office/drawing/2014/main" id="{164D97E5-426F-F495-E9F9-BF0C036C266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sitting on a couch with a computer&#10;&#10;Description automatically generated">
            <a:extLst>
              <a:ext uri="{FF2B5EF4-FFF2-40B4-BE49-F238E27FC236}">
                <a16:creationId xmlns:a16="http://schemas.microsoft.com/office/drawing/2014/main" id="{A3EAE60D-F2B3-2A9F-3FFA-2BC36CB5680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holding a bowl of salad&#10;&#10;Description automatically generated">
            <a:extLst>
              <a:ext uri="{FF2B5EF4-FFF2-40B4-BE49-F238E27FC236}">
                <a16:creationId xmlns:a16="http://schemas.microsoft.com/office/drawing/2014/main" id="{3CEBCF2A-4CC3-D1E7-9566-7D29EA50059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person sitting on the floor&#10;&#10;Description automatically generated">
            <a:extLst>
              <a:ext uri="{FF2B5EF4-FFF2-40B4-BE49-F238E27FC236}">
                <a16:creationId xmlns:a16="http://schemas.microsoft.com/office/drawing/2014/main" id="{D50477F6-71AA-8120-3003-7DB64986EDC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the floor&#10;&#10;Description automatically generated">
            <a:extLst>
              <a:ext uri="{FF2B5EF4-FFF2-40B4-BE49-F238E27FC236}">
                <a16:creationId xmlns:a16="http://schemas.microsoft.com/office/drawing/2014/main" id="{1D2926C9-B95E-7CF2-9735-B4709AE625B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's feet on a scale&#10;&#10;Description automatically generated">
            <a:extLst>
              <a:ext uri="{FF2B5EF4-FFF2-40B4-BE49-F238E27FC236}">
                <a16:creationId xmlns:a16="http://schemas.microsoft.com/office/drawing/2014/main" id="{30B2C787-EB04-3F96-4705-F040BCE07C4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crying while another person sits on a chair&#10;&#10;Description automatically generated">
            <a:extLst>
              <a:ext uri="{FF2B5EF4-FFF2-40B4-BE49-F238E27FC236}">
                <a16:creationId xmlns:a16="http://schemas.microsoft.com/office/drawing/2014/main" id="{A654589E-BDC3-9C70-9FB0-E53076771FE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person holding a tablet&#10;&#10;Description automatically generated">
            <a:extLst>
              <a:ext uri="{FF2B5EF4-FFF2-40B4-BE49-F238E27FC236}">
                <a16:creationId xmlns:a16="http://schemas.microsoft.com/office/drawing/2014/main" id="{A86C41F3-9F9E-4406-C3D0-0CDDAEB0360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sitting at a desk with a person in the background&#10;&#10;Description automatically generated">
            <a:extLst>
              <a:ext uri="{FF2B5EF4-FFF2-40B4-BE49-F238E27FC236}">
                <a16:creationId xmlns:a16="http://schemas.microsoft.com/office/drawing/2014/main" id="{BBE940C6-FA3B-6546-DDAA-E6D453AA11C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reading glasses and holding a paper&#10;&#10;Description automatically generated">
            <a:extLst>
              <a:ext uri="{FF2B5EF4-FFF2-40B4-BE49-F238E27FC236}">
                <a16:creationId xmlns:a16="http://schemas.microsoft.com/office/drawing/2014/main" id="{30CC433C-8252-E6E0-33F7-12343A5CBCC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Picture 32" descr="A group of people doing yoga&#10;&#10;Description automatically generated">
            <a:extLst>
              <a:ext uri="{FF2B5EF4-FFF2-40B4-BE49-F238E27FC236}">
                <a16:creationId xmlns:a16="http://schemas.microsoft.com/office/drawing/2014/main" id="{64EED1AF-7969-EDF3-7507-666FC41F66E1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close-up of a person's face&#10;&#10;Description automatically generated">
            <a:extLst>
              <a:ext uri="{FF2B5EF4-FFF2-40B4-BE49-F238E27FC236}">
                <a16:creationId xmlns:a16="http://schemas.microsoft.com/office/drawing/2014/main" id="{CC852D81-239E-A029-307E-CC3F64EBD693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Picture 31" descr="A person standing in front of a weight loss chart&#10;&#10;Description automatically generated">
            <a:extLst>
              <a:ext uri="{FF2B5EF4-FFF2-40B4-BE49-F238E27FC236}">
                <a16:creationId xmlns:a16="http://schemas.microsoft.com/office/drawing/2014/main" id="{0DC1D0C1-2B93-65D8-2E61-25264D667CD5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 descr="A group of women smiling&#10;&#10;Description automatically generated">
            <a:extLst>
              <a:ext uri="{FF2B5EF4-FFF2-40B4-BE49-F238E27FC236}">
                <a16:creationId xmlns:a16="http://schemas.microsoft.com/office/drawing/2014/main" id="{18B58251-F36D-92A5-2AB2-CB8FC30A8414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 descr="A person getting her hair done&#10;&#10;Description automatically generated">
            <a:extLst>
              <a:ext uri="{FF2B5EF4-FFF2-40B4-BE49-F238E27FC236}">
                <a16:creationId xmlns:a16="http://schemas.microsoft.com/office/drawing/2014/main" id="{00BCFF72-6E1F-0E10-8D05-049958EEC957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 descr="A person sitting on a bed with her hands on her chest&#10;&#10;Description automatically generated">
            <a:extLst>
              <a:ext uri="{FF2B5EF4-FFF2-40B4-BE49-F238E27FC236}">
                <a16:creationId xmlns:a16="http://schemas.microsoft.com/office/drawing/2014/main" id="{4DBA3A92-9299-0139-BAA0-6B0807F92011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 descr="An old person making a hand gesture&#10;&#10;Description automatically generated">
            <a:extLst>
              <a:ext uri="{FF2B5EF4-FFF2-40B4-BE49-F238E27FC236}">
                <a16:creationId xmlns:a16="http://schemas.microsoft.com/office/drawing/2014/main" id="{D423AEF8-380F-9D7D-2D43-3BE47E129947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 descr="An older person making a hand gesture&#10;&#10;Description automatically generated">
            <a:extLst>
              <a:ext uri="{FF2B5EF4-FFF2-40B4-BE49-F238E27FC236}">
                <a16:creationId xmlns:a16="http://schemas.microsoft.com/office/drawing/2014/main" id="{EFD97A63-CCEA-2F00-4CEC-5187CB20074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564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FEFACDC-E4D7-813F-6077-EE40F5ED83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2FBA0590-4463-4D3C-0293-1A969C5D2D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DA71BD8B-478C-EA73-A3B8-B00FAE1DC6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6932CA58-BB58-6AAE-8543-2718F399741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carrying a yoga mat&#10;&#10;Description automatically generated">
            <a:extLst>
              <a:ext uri="{FF2B5EF4-FFF2-40B4-BE49-F238E27FC236}">
                <a16:creationId xmlns:a16="http://schemas.microsoft.com/office/drawing/2014/main" id="{C982EA6E-EB9C-8A30-98B0-11D4F313EDF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sitting at a desk with a tissue in her mouth&#10;&#10;Description automatically generated">
            <a:extLst>
              <a:ext uri="{FF2B5EF4-FFF2-40B4-BE49-F238E27FC236}">
                <a16:creationId xmlns:a16="http://schemas.microsoft.com/office/drawing/2014/main" id="{CE05A0D4-FDF2-2E21-4263-2CEE8185394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carrying a yoga mat&#10;&#10;Description automatically generated">
            <a:extLst>
              <a:ext uri="{FF2B5EF4-FFF2-40B4-BE49-F238E27FC236}">
                <a16:creationId xmlns:a16="http://schemas.microsoft.com/office/drawing/2014/main" id="{944047EA-0CA7-1111-90DE-914CDC83A28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person walking down a path with her arms outstretched&#10;&#10;Description automatically generated">
            <a:extLst>
              <a:ext uri="{FF2B5EF4-FFF2-40B4-BE49-F238E27FC236}">
                <a16:creationId xmlns:a16="http://schemas.microsoft.com/office/drawing/2014/main" id="{514151DF-C290-0D2C-525F-8777FC6059E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walking on a path with her arms outstretched&#10;&#10;Description automatically generated">
            <a:extLst>
              <a:ext uri="{FF2B5EF4-FFF2-40B4-BE49-F238E27FC236}">
                <a16:creationId xmlns:a16="http://schemas.microsoft.com/office/drawing/2014/main" id="{AA8882D6-8C9E-71FE-4CE6-2A1EAC61E18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late of food with ice cream and donuts&#10;&#10;Description automatically generated">
            <a:extLst>
              <a:ext uri="{FF2B5EF4-FFF2-40B4-BE49-F238E27FC236}">
                <a16:creationId xmlns:a16="http://schemas.microsoft.com/office/drawing/2014/main" id="{EE113069-0497-358D-3DF1-7A3BA5294B8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a person talking to a group of people&#10;&#10;Description automatically generated">
            <a:extLst>
              <a:ext uri="{FF2B5EF4-FFF2-40B4-BE49-F238E27FC236}">
                <a16:creationId xmlns:a16="http://schemas.microsoft.com/office/drawing/2014/main" id="{34027165-0771-BFCD-81C8-9685D69DACF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close-up of a cell&#10;&#10;Description automatically generated">
            <a:extLst>
              <a:ext uri="{FF2B5EF4-FFF2-40B4-BE49-F238E27FC236}">
                <a16:creationId xmlns:a16="http://schemas.microsoft.com/office/drawing/2014/main" id="{6288512F-A323-0EBC-817F-04590D4F79C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person sitting in a chair&#10;&#10;Description automatically generated">
            <a:extLst>
              <a:ext uri="{FF2B5EF4-FFF2-40B4-BE49-F238E27FC236}">
                <a16:creationId xmlns:a16="http://schemas.microsoft.com/office/drawing/2014/main" id="{D0C11353-A49D-5917-409C-125249521A6B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Picture 31" descr="Close-up of a person's face with text&#10;&#10;Description automatically generated">
            <a:extLst>
              <a:ext uri="{FF2B5EF4-FFF2-40B4-BE49-F238E27FC236}">
                <a16:creationId xmlns:a16="http://schemas.microsoft.com/office/drawing/2014/main" id="{47277553-D641-7FB1-8BD5-4AFE0996DA18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 descr="A person and person sitting on a bed&#10;&#10;Description automatically generated">
            <a:extLst>
              <a:ext uri="{FF2B5EF4-FFF2-40B4-BE49-F238E27FC236}">
                <a16:creationId xmlns:a16="http://schemas.microsoft.com/office/drawing/2014/main" id="{4DEDA320-1985-1E3C-05E9-8163BA6F69F9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receiving reiki healing&#10;&#10;Description automatically generated">
            <a:extLst>
              <a:ext uri="{FF2B5EF4-FFF2-40B4-BE49-F238E27FC236}">
                <a16:creationId xmlns:a16="http://schemas.microsoft.com/office/drawing/2014/main" id="{6E025099-E83D-0CC7-A457-1086BC7209B4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Picture 32" descr="A person with a tattoo on her shoulder&#10;&#10;Description automatically generated">
            <a:extLst>
              <a:ext uri="{FF2B5EF4-FFF2-40B4-BE49-F238E27FC236}">
                <a16:creationId xmlns:a16="http://schemas.microsoft.com/office/drawing/2014/main" id="{895E0340-93A8-CBAB-2468-235D618767D4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 descr="A group of women smiling&#10;&#10;Description automatically generated">
            <a:extLst>
              <a:ext uri="{FF2B5EF4-FFF2-40B4-BE49-F238E27FC236}">
                <a16:creationId xmlns:a16="http://schemas.microsoft.com/office/drawing/2014/main" id="{B10D38D0-3CD8-5EC4-B418-08D05079939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 descr="A person in a red jacket talking to a group of people&#10;&#10;Description automatically generated">
            <a:extLst>
              <a:ext uri="{FF2B5EF4-FFF2-40B4-BE49-F238E27FC236}">
                <a16:creationId xmlns:a16="http://schemas.microsoft.com/office/drawing/2014/main" id="{B6E6F668-6E46-ADDA-FF89-FBFFC286A752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 descr="A person meditating in a yoga pose&#10;&#10;Description automatically generated">
            <a:extLst>
              <a:ext uri="{FF2B5EF4-FFF2-40B4-BE49-F238E27FC236}">
                <a16:creationId xmlns:a16="http://schemas.microsoft.com/office/drawing/2014/main" id="{261FFA2C-4D8B-6DD2-CEEA-2380E49CF21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 descr="A plate of food on a wooden surface&#10;&#10;Description automatically generated">
            <a:extLst>
              <a:ext uri="{FF2B5EF4-FFF2-40B4-BE49-F238E27FC236}">
                <a16:creationId xmlns:a16="http://schemas.microsoft.com/office/drawing/2014/main" id="{9098313F-6F75-6000-8E07-C2BB3BEF00EC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9" name="Picture 38" descr="A plate of food on a wooden surface&#10;&#10;Description automatically generated">
            <a:extLst>
              <a:ext uri="{FF2B5EF4-FFF2-40B4-BE49-F238E27FC236}">
                <a16:creationId xmlns:a16="http://schemas.microsoft.com/office/drawing/2014/main" id="{D0184A8D-1E46-5C57-05BA-F57CB889B2CF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69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FEFACDC-E4D7-813F-6077-EE40F5ED83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2FBA0590-4463-4D3C-0293-1A969C5D2D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DA71BD8B-478C-EA73-A3B8-B00FAE1DC6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6932CA58-BB58-6AAE-8543-2718F399741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7CE68A34-B29F-82E1-1DC7-165247DF7F8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close-up of food&#10;&#10;Description automatically generated">
            <a:extLst>
              <a:ext uri="{FF2B5EF4-FFF2-40B4-BE49-F238E27FC236}">
                <a16:creationId xmlns:a16="http://schemas.microsoft.com/office/drawing/2014/main" id="{6C9065D5-10FC-D08D-37D4-32D68BF6EC5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9B23B8D2-5B80-8F98-77FD-4CF1B373DE5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food&#10;&#10;Description automatically generated">
            <a:extLst>
              <a:ext uri="{FF2B5EF4-FFF2-40B4-BE49-F238E27FC236}">
                <a16:creationId xmlns:a16="http://schemas.microsoft.com/office/drawing/2014/main" id="{0C9CB5CD-69A2-6BA7-FFAD-860693C3987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clapping her hands&#10;&#10;Description automatically generated">
            <a:extLst>
              <a:ext uri="{FF2B5EF4-FFF2-40B4-BE49-F238E27FC236}">
                <a16:creationId xmlns:a16="http://schemas.microsoft.com/office/drawing/2014/main" id="{019CE1B8-DF51-8C8A-AA8A-8502C68D3F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clapping her hands&#10;&#10;Description automatically generated">
            <a:extLst>
              <a:ext uri="{FF2B5EF4-FFF2-40B4-BE49-F238E27FC236}">
                <a16:creationId xmlns:a16="http://schemas.microsoft.com/office/drawing/2014/main" id="{7CF482AB-5530-6A2F-B25A-1CFF9FD2AF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holding a glass of water&#10;&#10;Description automatically generated">
            <a:extLst>
              <a:ext uri="{FF2B5EF4-FFF2-40B4-BE49-F238E27FC236}">
                <a16:creationId xmlns:a16="http://schemas.microsoft.com/office/drawing/2014/main" id="{07512B11-62D5-DC08-8865-D86C916AEA6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close-up of a person talking to a group of people&#10;&#10;Description automatically generated">
            <a:extLst>
              <a:ext uri="{FF2B5EF4-FFF2-40B4-BE49-F238E27FC236}">
                <a16:creationId xmlns:a16="http://schemas.microsoft.com/office/drawing/2014/main" id="{DBDFF2A1-1132-CCE6-9AA0-6A73787B692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smiling with glasses&#10;&#10;Description automatically generated">
            <a:extLst>
              <a:ext uri="{FF2B5EF4-FFF2-40B4-BE49-F238E27FC236}">
                <a16:creationId xmlns:a16="http://schemas.microsoft.com/office/drawing/2014/main" id="{626F89C5-65A8-3F7C-4FDC-1792DAD6159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plate of salad with text&#10;&#10;Description automatically generated">
            <a:extLst>
              <a:ext uri="{FF2B5EF4-FFF2-40B4-BE49-F238E27FC236}">
                <a16:creationId xmlns:a16="http://schemas.microsoft.com/office/drawing/2014/main" id="{F7D841F8-CFD9-0170-AE4D-AF37D1E4EC7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Picture 31" descr="A person sitting in a chair with her chin on her hand&#10;&#10;Description automatically generated">
            <a:extLst>
              <a:ext uri="{FF2B5EF4-FFF2-40B4-BE49-F238E27FC236}">
                <a16:creationId xmlns:a16="http://schemas.microsoft.com/office/drawing/2014/main" id="{9D1F611C-7811-46A0-243C-09EBEA8A4E83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 descr="A person reading a book&#10;&#10;Description automatically generated">
            <a:extLst>
              <a:ext uri="{FF2B5EF4-FFF2-40B4-BE49-F238E27FC236}">
                <a16:creationId xmlns:a16="http://schemas.microsoft.com/office/drawing/2014/main" id="{D77BC212-F836-3017-5D7E-8354DC69168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 descr="A person sitting on a washing machine&#10;&#10;Description automatically generated">
            <a:extLst>
              <a:ext uri="{FF2B5EF4-FFF2-40B4-BE49-F238E27FC236}">
                <a16:creationId xmlns:a16="http://schemas.microsoft.com/office/drawing/2014/main" id="{49543A4B-E7DA-DDAB-613E-00C72E8557CC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 descr="A person sitting on a washing machine&#10;&#10;Description automatically generated">
            <a:extLst>
              <a:ext uri="{FF2B5EF4-FFF2-40B4-BE49-F238E27FC236}">
                <a16:creationId xmlns:a16="http://schemas.microsoft.com/office/drawing/2014/main" id="{98D67E69-E9E9-D226-B7C4-4AEC58CF2D64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Picture 32" descr="A group of rocks with words written on them&#10;&#10;Description automatically generated">
            <a:extLst>
              <a:ext uri="{FF2B5EF4-FFF2-40B4-BE49-F238E27FC236}">
                <a16:creationId xmlns:a16="http://schemas.microsoft.com/office/drawing/2014/main" id="{D6F0B39C-06F0-1F06-DA2B-0E531B91375E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 descr="A person waving her hand&#10;&#10;Description automatically generated">
            <a:extLst>
              <a:ext uri="{FF2B5EF4-FFF2-40B4-BE49-F238E27FC236}">
                <a16:creationId xmlns:a16="http://schemas.microsoft.com/office/drawing/2014/main" id="{6F64B958-E2C1-FEC3-BBEA-FD5FC4C9C0C9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9" name="Picture 38" descr="A person working at a computer&#10;&#10;Description automatically generated">
            <a:extLst>
              <a:ext uri="{FF2B5EF4-FFF2-40B4-BE49-F238E27FC236}">
                <a16:creationId xmlns:a16="http://schemas.microsoft.com/office/drawing/2014/main" id="{AC934826-3C43-B058-0A21-7970FF6260E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 descr="A group of people in a room&#10;&#10;Description automatically generated">
            <a:extLst>
              <a:ext uri="{FF2B5EF4-FFF2-40B4-BE49-F238E27FC236}">
                <a16:creationId xmlns:a16="http://schemas.microsoft.com/office/drawing/2014/main" id="{56249C34-64DC-1382-447A-159FE09B790D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" name="Picture 39" descr="A person with her eyes closed&#10;&#10;Description automatically generated">
            <a:extLst>
              <a:ext uri="{FF2B5EF4-FFF2-40B4-BE49-F238E27FC236}">
                <a16:creationId xmlns:a16="http://schemas.microsoft.com/office/drawing/2014/main" id="{B05B4DD1-CF01-4C9D-7372-C1B101DE1F78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1" name="Picture 40" descr="A person holding a basket of vegetables&#10;&#10;Description automatically generated">
            <a:extLst>
              <a:ext uri="{FF2B5EF4-FFF2-40B4-BE49-F238E27FC236}">
                <a16:creationId xmlns:a16="http://schemas.microsoft.com/office/drawing/2014/main" id="{39D252DF-9F1E-2D61-C3AF-3F380C936C9D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2" name="Picture 41" descr="A person holding a basket of vegetables&#10;&#10;Description automatically generated">
            <a:extLst>
              <a:ext uri="{FF2B5EF4-FFF2-40B4-BE49-F238E27FC236}">
                <a16:creationId xmlns:a16="http://schemas.microsoft.com/office/drawing/2014/main" id="{ED1032E8-BDA7-DD0C-DE87-6CD6B72E1BB9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05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B15BF-723C-59FF-F2D5-DD6294631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A0806-932C-4697-E0CC-606A784453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462BF6-14A1-3B14-193F-DA762D69F6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4B55D138-8A1B-FB6F-0474-EE3AF3E35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039A88-7129-6619-B7FA-BF1B220129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662D4C-157E-B0C6-3CC6-619AB9C9E3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B52672-35AE-1ADD-8BAB-8D339429DD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9B6F9B-B5E9-0283-ACE5-9181897D94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7AFDB28E-93E9-028A-8280-84F2A298ED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D9863060-79A6-7966-00F0-DCB294101A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BE5BFEF0-2623-520C-5F98-290A13EA41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A1DBDC60-3C54-3B2A-D18F-E8692910B7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5106905C-739A-6116-740E-3EA206E52A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97B03876-132D-2AFB-628D-D01A4A3A4BD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FA218CFF-70EA-C80D-B4A8-663A23E94A4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5C6EC350-8079-3B6B-FCB8-49B12800C89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F9594DB9-0351-747D-4006-5CEE1AD0697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C076CCB8-D3F6-1791-8BA3-060CE1E1E67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80D3E84C-9DF0-2EBD-530F-206D5F89D9C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D9020821-87DF-A9D8-51DF-CEF63125818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93D23004-626A-FB07-6867-9C1C4D87E11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close-up of food&#10;&#10;Description automatically generated">
            <a:extLst>
              <a:ext uri="{FF2B5EF4-FFF2-40B4-BE49-F238E27FC236}">
                <a16:creationId xmlns:a16="http://schemas.microsoft.com/office/drawing/2014/main" id="{92C3E54A-9ED0-7B8E-763A-1F8328DD475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B54C0624-7E11-9F95-3A5B-A6E290FB255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food&#10;&#10;Description automatically generated">
            <a:extLst>
              <a:ext uri="{FF2B5EF4-FFF2-40B4-BE49-F238E27FC236}">
                <a16:creationId xmlns:a16="http://schemas.microsoft.com/office/drawing/2014/main" id="{221D2A36-825B-9BCB-762D-0A9AEE25A35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clapping her hands&#10;&#10;Description automatically generated">
            <a:extLst>
              <a:ext uri="{FF2B5EF4-FFF2-40B4-BE49-F238E27FC236}">
                <a16:creationId xmlns:a16="http://schemas.microsoft.com/office/drawing/2014/main" id="{4E845BE6-6C86-8D86-EDDD-B671AF859E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clapping her hands&#10;&#10;Description automatically generated">
            <a:extLst>
              <a:ext uri="{FF2B5EF4-FFF2-40B4-BE49-F238E27FC236}">
                <a16:creationId xmlns:a16="http://schemas.microsoft.com/office/drawing/2014/main" id="{AFE482F0-DEEB-F75B-4D4C-89A92E63DB3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holding a glass of water&#10;&#10;Description automatically generated">
            <a:extLst>
              <a:ext uri="{FF2B5EF4-FFF2-40B4-BE49-F238E27FC236}">
                <a16:creationId xmlns:a16="http://schemas.microsoft.com/office/drawing/2014/main" id="{79BE7661-0A3F-3EE9-6364-1E76EBDCAB2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close-up of a person talking to a group of people&#10;&#10;Description automatically generated">
            <a:extLst>
              <a:ext uri="{FF2B5EF4-FFF2-40B4-BE49-F238E27FC236}">
                <a16:creationId xmlns:a16="http://schemas.microsoft.com/office/drawing/2014/main" id="{8A1CCC44-40B5-3BDF-A36D-C27997BBEDB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smiling with glasses&#10;&#10;Description automatically generated">
            <a:extLst>
              <a:ext uri="{FF2B5EF4-FFF2-40B4-BE49-F238E27FC236}">
                <a16:creationId xmlns:a16="http://schemas.microsoft.com/office/drawing/2014/main" id="{684C03CC-3DBF-E2BE-FB21-DA133DF470D0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plate of salad with text&#10;&#10;Description automatically generated">
            <a:extLst>
              <a:ext uri="{FF2B5EF4-FFF2-40B4-BE49-F238E27FC236}">
                <a16:creationId xmlns:a16="http://schemas.microsoft.com/office/drawing/2014/main" id="{A6F64D5C-3E58-0928-52E4-00312A3106E4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Picture 31" descr="A person sitting in a chair with her chin on her hand&#10;&#10;Description automatically generated">
            <a:extLst>
              <a:ext uri="{FF2B5EF4-FFF2-40B4-BE49-F238E27FC236}">
                <a16:creationId xmlns:a16="http://schemas.microsoft.com/office/drawing/2014/main" id="{93FE2D68-5F1E-48FE-D49F-FA45557E9EB8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 descr="A person reading a book&#10;&#10;Description automatically generated">
            <a:extLst>
              <a:ext uri="{FF2B5EF4-FFF2-40B4-BE49-F238E27FC236}">
                <a16:creationId xmlns:a16="http://schemas.microsoft.com/office/drawing/2014/main" id="{F75F2C38-53C2-874E-7C04-A32DEE931FAD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 descr="A person sitting on a washing machine&#10;&#10;Description automatically generated">
            <a:extLst>
              <a:ext uri="{FF2B5EF4-FFF2-40B4-BE49-F238E27FC236}">
                <a16:creationId xmlns:a16="http://schemas.microsoft.com/office/drawing/2014/main" id="{CC79E8A3-CBE0-3252-3F96-CF447C3E977F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 descr="A person sitting on a washing machine&#10;&#10;Description automatically generated">
            <a:extLst>
              <a:ext uri="{FF2B5EF4-FFF2-40B4-BE49-F238E27FC236}">
                <a16:creationId xmlns:a16="http://schemas.microsoft.com/office/drawing/2014/main" id="{DC36FDBE-0149-F9C1-7081-EDC48E1662A8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Picture 32" descr="A group of rocks with words written on them&#10;&#10;Description automatically generated">
            <a:extLst>
              <a:ext uri="{FF2B5EF4-FFF2-40B4-BE49-F238E27FC236}">
                <a16:creationId xmlns:a16="http://schemas.microsoft.com/office/drawing/2014/main" id="{66E55090-2917-2BA1-F266-D1D8BA03044C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 descr="A person waving her hand&#10;&#10;Description automatically generated">
            <a:extLst>
              <a:ext uri="{FF2B5EF4-FFF2-40B4-BE49-F238E27FC236}">
                <a16:creationId xmlns:a16="http://schemas.microsoft.com/office/drawing/2014/main" id="{8C171C64-B389-3C22-DBDA-E48C8935B8FB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9" name="Picture 38" descr="A person working at a computer&#10;&#10;Description automatically generated">
            <a:extLst>
              <a:ext uri="{FF2B5EF4-FFF2-40B4-BE49-F238E27FC236}">
                <a16:creationId xmlns:a16="http://schemas.microsoft.com/office/drawing/2014/main" id="{9D8C931C-2129-71DD-DA55-BE905A1A15C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 descr="A group of people in a room&#10;&#10;Description automatically generated">
            <a:extLst>
              <a:ext uri="{FF2B5EF4-FFF2-40B4-BE49-F238E27FC236}">
                <a16:creationId xmlns:a16="http://schemas.microsoft.com/office/drawing/2014/main" id="{5ED1CC3C-C8D4-3D55-BBED-1B0E8E5F156E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" name="Picture 39" descr="A person with her eyes closed&#10;&#10;Description automatically generated">
            <a:extLst>
              <a:ext uri="{FF2B5EF4-FFF2-40B4-BE49-F238E27FC236}">
                <a16:creationId xmlns:a16="http://schemas.microsoft.com/office/drawing/2014/main" id="{A5D13141-4DE4-7CD3-4B9D-8DDC324ECBF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1" name="Picture 40" descr="A person holding a basket of vegetables&#10;&#10;Description automatically generated">
            <a:extLst>
              <a:ext uri="{FF2B5EF4-FFF2-40B4-BE49-F238E27FC236}">
                <a16:creationId xmlns:a16="http://schemas.microsoft.com/office/drawing/2014/main" id="{427EC1F7-1790-8CFF-EC4E-D1C938139365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2" name="Picture 41" descr="A person and person cooking&#10;&#10;Description automatically generated">
            <a:extLst>
              <a:ext uri="{FF2B5EF4-FFF2-40B4-BE49-F238E27FC236}">
                <a16:creationId xmlns:a16="http://schemas.microsoft.com/office/drawing/2014/main" id="{AC7FFD3E-7B08-7412-B146-6A54B9744AB1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 descr="A person cutting a vegetable&#10;&#10;Description automatically generated">
            <a:extLst>
              <a:ext uri="{FF2B5EF4-FFF2-40B4-BE49-F238E27FC236}">
                <a16:creationId xmlns:a16="http://schemas.microsoft.com/office/drawing/2014/main" id="{F4BFFC53-95B1-9E8F-B6AC-E5744A7A8AD8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37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0C373-C491-88FB-A181-C5DC8B2D5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0A0E0-37F3-E7AB-6E0B-098B23B584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2EF708-C97C-C4D3-7C2C-0CB75B668B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B70662BA-1682-6E77-23D8-2BF9D2CE8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6CF6C4-1031-0FC4-EA58-E4B7CD3546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0ABF4F-9F40-54D4-50A5-6E2EB9C227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5FD295-E6CA-7103-D09B-BBA22FB96A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59C526-F870-AD88-A38A-B064233ACC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99ADA35D-FC7B-DCAC-0ECF-637CB22DE7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8D710AC0-E72A-71D7-2251-C6E24CACAD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CD992854-90B1-A9D5-3F9D-AA12540F20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AB726797-1150-7091-B0F4-117B2FD5EEC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9D9DBE7B-8F2D-B94E-2ACB-3659789697C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E800C349-9B84-1712-B986-1A73A447A1C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CBD1513B-4F41-27F7-E9A7-FAA84CEAEFC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5A40B283-C6D7-1219-D7FD-C7ACAB6171B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C6120D9D-5752-6936-8C2C-27EF4CD9C5A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2CCBB0C7-DDA1-24D5-163E-6185724948A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6FEC9180-340D-9CCE-76D8-C021657A6BB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6B0BC6EA-B48B-58CC-8C3C-FF124F25F21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24060E7B-7D0C-E466-3730-3E1101773C4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close-up of food&#10;&#10;Description automatically generated">
            <a:extLst>
              <a:ext uri="{FF2B5EF4-FFF2-40B4-BE49-F238E27FC236}">
                <a16:creationId xmlns:a16="http://schemas.microsoft.com/office/drawing/2014/main" id="{106A2736-E305-E4B6-FE37-47DCE25CC37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270CC58D-E979-B807-1CD6-BC25E583708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food&#10;&#10;Description automatically generated">
            <a:extLst>
              <a:ext uri="{FF2B5EF4-FFF2-40B4-BE49-F238E27FC236}">
                <a16:creationId xmlns:a16="http://schemas.microsoft.com/office/drawing/2014/main" id="{A6A72400-C5C2-89BB-805C-A9CF353FE33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clapping her hands&#10;&#10;Description automatically generated">
            <a:extLst>
              <a:ext uri="{FF2B5EF4-FFF2-40B4-BE49-F238E27FC236}">
                <a16:creationId xmlns:a16="http://schemas.microsoft.com/office/drawing/2014/main" id="{1DB589BA-5BBA-8830-9727-27054B5A79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clapping her hands&#10;&#10;Description automatically generated">
            <a:extLst>
              <a:ext uri="{FF2B5EF4-FFF2-40B4-BE49-F238E27FC236}">
                <a16:creationId xmlns:a16="http://schemas.microsoft.com/office/drawing/2014/main" id="{B1009004-14E1-7246-0D5F-2498444144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holding a glass of water&#10;&#10;Description automatically generated">
            <a:extLst>
              <a:ext uri="{FF2B5EF4-FFF2-40B4-BE49-F238E27FC236}">
                <a16:creationId xmlns:a16="http://schemas.microsoft.com/office/drawing/2014/main" id="{61E4DB35-0F6F-DE90-B7CC-44CBA623C8F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close-up of a person talking to a group of people&#10;&#10;Description automatically generated">
            <a:extLst>
              <a:ext uri="{FF2B5EF4-FFF2-40B4-BE49-F238E27FC236}">
                <a16:creationId xmlns:a16="http://schemas.microsoft.com/office/drawing/2014/main" id="{E0BE223D-DF30-7092-9DBF-E76CEDEA038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smiling with glasses&#10;&#10;Description automatically generated">
            <a:extLst>
              <a:ext uri="{FF2B5EF4-FFF2-40B4-BE49-F238E27FC236}">
                <a16:creationId xmlns:a16="http://schemas.microsoft.com/office/drawing/2014/main" id="{0E4A2E49-6B3F-67E7-E4BA-3C931CA0798A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plate of salad with text&#10;&#10;Description automatically generated">
            <a:extLst>
              <a:ext uri="{FF2B5EF4-FFF2-40B4-BE49-F238E27FC236}">
                <a16:creationId xmlns:a16="http://schemas.microsoft.com/office/drawing/2014/main" id="{855CD0C7-C298-CA04-DAB1-5D7BC93D38A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Picture 31" descr="A person sitting in a chair with her chin on her hand&#10;&#10;Description automatically generated">
            <a:extLst>
              <a:ext uri="{FF2B5EF4-FFF2-40B4-BE49-F238E27FC236}">
                <a16:creationId xmlns:a16="http://schemas.microsoft.com/office/drawing/2014/main" id="{EE48019F-8D43-4E31-CF19-364D94CBCCF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 descr="A person reading a book&#10;&#10;Description automatically generated">
            <a:extLst>
              <a:ext uri="{FF2B5EF4-FFF2-40B4-BE49-F238E27FC236}">
                <a16:creationId xmlns:a16="http://schemas.microsoft.com/office/drawing/2014/main" id="{88BD5E37-7E72-1929-B106-544F2CC79B24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 descr="A person sitting on a washing machine&#10;&#10;Description automatically generated">
            <a:extLst>
              <a:ext uri="{FF2B5EF4-FFF2-40B4-BE49-F238E27FC236}">
                <a16:creationId xmlns:a16="http://schemas.microsoft.com/office/drawing/2014/main" id="{224F1737-3A5C-6AD0-4CC3-358BDC7EC801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 descr="A person sitting on a washing machine&#10;&#10;Description automatically generated">
            <a:extLst>
              <a:ext uri="{FF2B5EF4-FFF2-40B4-BE49-F238E27FC236}">
                <a16:creationId xmlns:a16="http://schemas.microsoft.com/office/drawing/2014/main" id="{76A78610-38D4-E2A2-578B-683EAEC92ED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Picture 32" descr="A group of rocks with words written on them&#10;&#10;Description automatically generated">
            <a:extLst>
              <a:ext uri="{FF2B5EF4-FFF2-40B4-BE49-F238E27FC236}">
                <a16:creationId xmlns:a16="http://schemas.microsoft.com/office/drawing/2014/main" id="{B2CDC2A0-654D-B6BD-0F46-A7D7D2F12C8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 descr="A person waving her hand&#10;&#10;Description automatically generated">
            <a:extLst>
              <a:ext uri="{FF2B5EF4-FFF2-40B4-BE49-F238E27FC236}">
                <a16:creationId xmlns:a16="http://schemas.microsoft.com/office/drawing/2014/main" id="{481ED249-9037-55BC-D449-C707754FF587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9" name="Picture 38" descr="A person working at a computer&#10;&#10;Description automatically generated">
            <a:extLst>
              <a:ext uri="{FF2B5EF4-FFF2-40B4-BE49-F238E27FC236}">
                <a16:creationId xmlns:a16="http://schemas.microsoft.com/office/drawing/2014/main" id="{D4EC246E-21F6-FACC-1569-F3DF730FB34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 descr="A group of people in a room&#10;&#10;Description automatically generated">
            <a:extLst>
              <a:ext uri="{FF2B5EF4-FFF2-40B4-BE49-F238E27FC236}">
                <a16:creationId xmlns:a16="http://schemas.microsoft.com/office/drawing/2014/main" id="{0822379D-6531-A213-06DC-9BBDD131374E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" name="Picture 39" descr="A person with her eyes closed&#10;&#10;Description automatically generated">
            <a:extLst>
              <a:ext uri="{FF2B5EF4-FFF2-40B4-BE49-F238E27FC236}">
                <a16:creationId xmlns:a16="http://schemas.microsoft.com/office/drawing/2014/main" id="{CE42BC2B-4382-0D4A-50E8-0323C5CDC833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1" name="Picture 40" descr="A person holding a basket of vegetables&#10;&#10;Description automatically generated">
            <a:extLst>
              <a:ext uri="{FF2B5EF4-FFF2-40B4-BE49-F238E27FC236}">
                <a16:creationId xmlns:a16="http://schemas.microsoft.com/office/drawing/2014/main" id="{1A2709F2-116F-DA18-A0E8-870DF8347C02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2" name="Picture 41" descr="A person and person cooking&#10;&#10;Description automatically generated">
            <a:extLst>
              <a:ext uri="{FF2B5EF4-FFF2-40B4-BE49-F238E27FC236}">
                <a16:creationId xmlns:a16="http://schemas.microsoft.com/office/drawing/2014/main" id="{CE22FCCC-9BB0-037C-D9FF-059B7EFBBFB7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 descr="A person pouring a plant-based meal into a bowl&#10;&#10;Description automatically generated">
            <a:extLst>
              <a:ext uri="{FF2B5EF4-FFF2-40B4-BE49-F238E27FC236}">
                <a16:creationId xmlns:a16="http://schemas.microsoft.com/office/drawing/2014/main" id="{6894FEB9-46AA-CD22-94D9-B7CD42E9AB33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4" name="Picture 43" descr="A close-up of a bowl of food&#10;&#10;Description automatically generated">
            <a:extLst>
              <a:ext uri="{FF2B5EF4-FFF2-40B4-BE49-F238E27FC236}">
                <a16:creationId xmlns:a16="http://schemas.microsoft.com/office/drawing/2014/main" id="{7A856ABA-567A-88D7-F716-DA121DE9BAB0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0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Mallon (Student)</dc:creator>
  <cp:lastModifiedBy>Chris Mallon (Student)</cp:lastModifiedBy>
  <cp:revision>25</cp:revision>
  <dcterms:created xsi:type="dcterms:W3CDTF">2024-09-26T14:31:00Z</dcterms:created>
  <dcterms:modified xsi:type="dcterms:W3CDTF">2025-01-15T12:07:49Z</dcterms:modified>
</cp:coreProperties>
</file>