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84" y="3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DC42-72C4-7399-2441-E69781AB25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77911B-4107-D343-84CB-0120FB7ED8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16CD3-C880-F6B4-2F86-ABDF1BB66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2CECA1-E4A9-F585-B686-6C02D7704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81C250-0109-29BC-5FF5-686C16FD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2758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3230-A1BB-B24F-2FA3-9351F71CD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3DC002-405D-FD71-47B3-F0647B583D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38793-DD86-6FC9-B02D-25A75FF67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2D83EA-5D11-562C-AE9B-F67CB9027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1E5673-C5F1-D808-BA41-2B623CA15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940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D5CFCE-9081-72DE-57BB-D54008628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FD0801-6DBD-124A-FC92-058C799A6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3EAE2-7108-874D-EEAD-005A1BA14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13DC9-60E3-CCE7-E0A1-DFFEC1E2A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7AF465-55D3-96D8-1D4B-4C21D9F1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272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A2E83-3856-B9DF-01FF-3359A3B8C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82EC23-4365-3C41-93D4-4126539CC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D36133-AF11-0211-F9D7-5985B3EFA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C474C-0E60-4B16-131E-C744C1F5A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98C389-7978-4211-FC1E-CB144AA73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951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C58B8-07B5-B2B1-9008-BEA675781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E2EE-6E77-304C-9BC3-7D0C0F387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36D39B-1224-E638-6D28-4DAD6F240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C6462-753C-7188-A3BC-6785FF53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C715D-E71D-D8B3-0078-B4C2C1EB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840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9E229-8E80-ADD7-56B8-71B0ECBE7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2B72-0003-2B69-3702-0BECEDA876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C29506-B915-F219-3BF2-AF6D76A49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3CCE9-D23A-8F0D-A679-665463E6C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A7153E-BF6F-CD30-FB86-7FF6DCF7C6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B2BFF-9933-DE04-D2BA-295427E2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401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8808E-A04B-2211-E83C-B70B989FC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0C4C8-45F2-44C4-20DB-275222DC03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CD424-F286-CB22-1089-679B30D49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50146-9E52-F63D-0C68-08C2E47A70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4150B1-C0D6-EE38-7D98-F72723ACF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40185DF-F8C6-A3E4-942F-02C76EEEA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ABA571-2E45-C40F-9824-E975A7F5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B588BA-A9D7-6040-B939-3A732D390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399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510D2E-F59C-9CA4-24A2-428F76BB1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805CB-D0AD-D7FF-C3ED-0C7B79E56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71E973-915B-5192-DD88-D0810E671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125DA6-1624-B669-B829-ABD6FB9E5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554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5EBD77-1B5D-D4B4-A354-E8AAB972B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FFA85B4-FF7C-A12A-D969-9DAC767A4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DB6725-03ED-F1C2-B4C9-7C9BE0914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631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12B-17C8-9AC7-C39B-5DA65B4B9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41DFA-0ED4-AB40-6937-56161FA2A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506EC-686F-0EEF-19AA-05D3B777DA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803677-3D95-1C7A-9846-B5D29D161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3D49F-F238-3F18-2DA0-150C66E44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443E36-1B9C-B5A1-170E-6420680F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81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2301D-8B34-507E-91A5-D7AA21A3F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138607-790C-413E-3CDF-FE54DDC02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E07C67-B191-B966-219B-039D6711AB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BF135-7E3B-CF29-1F43-E4176E9FA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98174B-3C0C-2854-480B-7F54DF181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052D9A-2625-4A15-C686-392A7143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915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AA86A7-BA2B-7E93-FA7E-C07F2212C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8AD85-A00F-8617-889C-1B2258BAF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ACE1CF-6358-6C0C-E68A-7C6C0BF87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335CC-5B7D-4D17-99A3-57C82DB7040B}" type="datetimeFigureOut">
              <a:rPr lang="en-GB" smtClean="0"/>
              <a:t>14/01/2025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60D0A2-60FA-B11E-1A60-70FF7EC0A3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CA421F-38C9-C0F5-B282-9BF37AE6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82209F-9FD5-44E9-91C2-8B268B7CB3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376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7CD9E-E233-754F-F1E5-72B301A737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EA53DE-B8F5-85AE-DF72-9E22806668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000B094-54D6-881B-9EB4-42FF3CAE37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4" name="Picture 33" descr="A person in a red hat&#10;&#10;Description automatically generated">
            <a:extLst>
              <a:ext uri="{FF2B5EF4-FFF2-40B4-BE49-F238E27FC236}">
                <a16:creationId xmlns:a16="http://schemas.microsoft.com/office/drawing/2014/main" id="{0050A0DE-5A08-AD14-7D53-5E313D275D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7" name="Picture 36" descr="A close up of food&#10;&#10;Description automatically generated">
            <a:extLst>
              <a:ext uri="{FF2B5EF4-FFF2-40B4-BE49-F238E27FC236}">
                <a16:creationId xmlns:a16="http://schemas.microsoft.com/office/drawing/2014/main" id="{AC0115EE-7CED-DBF8-5BBF-84549B038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lose up of food&#10;&#10;Description automatically generated">
            <a:extLst>
              <a:ext uri="{FF2B5EF4-FFF2-40B4-BE49-F238E27FC236}">
                <a16:creationId xmlns:a16="http://schemas.microsoft.com/office/drawing/2014/main" id="{D2A54098-A287-620C-26F4-20B2DE6597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9829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458732-000B-9F0C-E636-27C09F323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596F8-86E2-A9D2-3D84-3F9AF8B9B0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71377B-4192-5307-9EA1-7F04CA961C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D521ED52-712E-1D86-C995-3EDAEDE36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erson and person looking at a book&#10;&#10;Description automatically generated">
            <a:extLst>
              <a:ext uri="{FF2B5EF4-FFF2-40B4-BE49-F238E27FC236}">
                <a16:creationId xmlns:a16="http://schemas.microsoft.com/office/drawing/2014/main" id="{69D98A8F-D544-E6B0-82FD-5183D4CA9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A close-up of food&#10;&#10;Description automatically generated">
            <a:extLst>
              <a:ext uri="{FF2B5EF4-FFF2-40B4-BE49-F238E27FC236}">
                <a16:creationId xmlns:a16="http://schemas.microsoft.com/office/drawing/2014/main" id="{2F13FE2E-95F4-964D-A848-B09A1679FF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close-up of a person holding a bucket&#10;&#10;Description automatically generated">
            <a:extLst>
              <a:ext uri="{FF2B5EF4-FFF2-40B4-BE49-F238E27FC236}">
                <a16:creationId xmlns:a16="http://schemas.microsoft.com/office/drawing/2014/main" id="{75B90104-3EE9-47F4-3840-C95CF638E7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339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0B212-4B5F-A63D-2845-DFE00CE5F2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6E7BB-18ED-45D5-3088-BC0A06DA33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577C0A-CA99-1794-7BEA-B4BF22BDB1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6FBC0D67-F977-C633-90DD-D14C76A260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erson holding a hot water bottle&#10;&#10;Description automatically generated">
            <a:extLst>
              <a:ext uri="{FF2B5EF4-FFF2-40B4-BE49-F238E27FC236}">
                <a16:creationId xmlns:a16="http://schemas.microsoft.com/office/drawing/2014/main" id="{C5698F62-253E-A459-01E5-A9E7B61788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erson holding a green mug&#10;&#10;Description automatically generated">
            <a:extLst>
              <a:ext uri="{FF2B5EF4-FFF2-40B4-BE49-F238E27FC236}">
                <a16:creationId xmlns:a16="http://schemas.microsoft.com/office/drawing/2014/main" id="{9927CC5F-E7AD-2A7E-F1F7-7692AA9814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erson holding a green mug&#10;&#10;Description automatically generated">
            <a:extLst>
              <a:ext uri="{FF2B5EF4-FFF2-40B4-BE49-F238E27FC236}">
                <a16:creationId xmlns:a16="http://schemas.microsoft.com/office/drawing/2014/main" id="{A2981178-ADB5-2A3E-16D0-01908963FE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486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4B2B3-79EB-5A20-D201-1D0E89A9A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E1B3E-B473-ABF1-B2A4-A5F43E5831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129F98-A5C3-8159-852A-CDC4262F3A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F4B52F2B-6C9A-E02C-6747-308E28C40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erson sitting on a bed with text below&#10;&#10;Description automatically generated">
            <a:extLst>
              <a:ext uri="{FF2B5EF4-FFF2-40B4-BE49-F238E27FC236}">
                <a16:creationId xmlns:a16="http://schemas.microsoft.com/office/drawing/2014/main" id="{5E51D43E-422D-3B41-8BA5-93B7AFF1AA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A close-up of a brochure&#10;&#10;Description automatically generated">
            <a:extLst>
              <a:ext uri="{FF2B5EF4-FFF2-40B4-BE49-F238E27FC236}">
                <a16:creationId xmlns:a16="http://schemas.microsoft.com/office/drawing/2014/main" id="{FBDDE32E-8531-739C-23C3-F988FF088E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close-up of a variety of food&#10;&#10;Description automatically generated">
            <a:extLst>
              <a:ext uri="{FF2B5EF4-FFF2-40B4-BE49-F238E27FC236}">
                <a16:creationId xmlns:a16="http://schemas.microsoft.com/office/drawing/2014/main" id="{94B0CCC8-9B2D-EC39-45F0-CE4FB6BFB9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518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2D358-9D13-216B-5D5D-4EE004600F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1D9BE1-3320-EF66-1A56-247EB205B2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0E7845-5728-8334-9195-62DB9A2CA7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F226139D-4B80-893C-F180-E0097B743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erson smiling and a person sitting on a couch&#10;&#10;Description automatically generated">
            <a:extLst>
              <a:ext uri="{FF2B5EF4-FFF2-40B4-BE49-F238E27FC236}">
                <a16:creationId xmlns:a16="http://schemas.microsoft.com/office/drawing/2014/main" id="{9F5B06B4-FA28-F0C8-9AC1-C8C3BA205B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erson holding a phone and a note&#10;&#10;Description automatically generated">
            <a:extLst>
              <a:ext uri="{FF2B5EF4-FFF2-40B4-BE49-F238E27FC236}">
                <a16:creationId xmlns:a16="http://schemas.microsoft.com/office/drawing/2014/main" id="{94385C03-774F-14F6-550E-5113FFCEF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erson holding a phone&#10;&#10;Description automatically generated">
            <a:extLst>
              <a:ext uri="{FF2B5EF4-FFF2-40B4-BE49-F238E27FC236}">
                <a16:creationId xmlns:a16="http://schemas.microsoft.com/office/drawing/2014/main" id="{19FAC588-681D-1603-7148-D1D45D9885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456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A2E301-67A9-870D-CB65-CDB9F74CA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86F81-0A60-0729-F5E0-A7F9F00E42D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B2E58E-05A4-E60F-B05B-D012C550D3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ED044A6E-F454-2218-0355-0A0835D93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person crying with her hands in front of her face&#10;&#10;Description automatically generated">
            <a:extLst>
              <a:ext uri="{FF2B5EF4-FFF2-40B4-BE49-F238E27FC236}">
                <a16:creationId xmlns:a16="http://schemas.microsoft.com/office/drawing/2014/main" id="{777BF3AD-8523-B766-5EC3-F2D254311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erson stretching her arms&#10;&#10;Description automatically generated">
            <a:extLst>
              <a:ext uri="{FF2B5EF4-FFF2-40B4-BE49-F238E27FC236}">
                <a16:creationId xmlns:a16="http://schemas.microsoft.com/office/drawing/2014/main" id="{3A55BF07-7A67-CC65-D3BA-DEE2D9D964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erson stretching her arms&#10;&#10;Description automatically generated">
            <a:extLst>
              <a:ext uri="{FF2B5EF4-FFF2-40B4-BE49-F238E27FC236}">
                <a16:creationId xmlns:a16="http://schemas.microsoft.com/office/drawing/2014/main" id="{595E1DD3-34DF-B560-0756-5FFA67F3427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977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00B30E-D350-07F3-6ECF-990FF7950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4C232-764D-837D-6A16-DD0C0524604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A60211-9D60-FDED-4C1F-E53C14C7C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erson smiling and pointing at something&#10;&#10;Description automatically generated">
            <a:extLst>
              <a:ext uri="{FF2B5EF4-FFF2-40B4-BE49-F238E27FC236}">
                <a16:creationId xmlns:a16="http://schemas.microsoft.com/office/drawing/2014/main" id="{01FF7317-DD4E-1E82-2A6B-CA6635A082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A person sitting on a couch&#10;&#10;Description automatically generated">
            <a:extLst>
              <a:ext uri="{FF2B5EF4-FFF2-40B4-BE49-F238E27FC236}">
                <a16:creationId xmlns:a16="http://schemas.microsoft.com/office/drawing/2014/main" id="{8BE56FA0-46C5-643B-6F97-CD5BE0838B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erson and person shopping in a grocery store&#10;&#10;Description automatically generated">
            <a:extLst>
              <a:ext uri="{FF2B5EF4-FFF2-40B4-BE49-F238E27FC236}">
                <a16:creationId xmlns:a16="http://schemas.microsoft.com/office/drawing/2014/main" id="{21F927A7-CB01-5DFC-7895-7733B92DC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A couple of people shopping in a grocery store&#10;&#10;Description automatically generated">
            <a:extLst>
              <a:ext uri="{FF2B5EF4-FFF2-40B4-BE49-F238E27FC236}">
                <a16:creationId xmlns:a16="http://schemas.microsoft.com/office/drawing/2014/main" id="{54DC207C-B9F5-BFCB-A0BF-571EDD9FC7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566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Mallon (Student)</dc:creator>
  <cp:lastModifiedBy>Chris Mallon (Student)</cp:lastModifiedBy>
  <cp:revision>27</cp:revision>
  <dcterms:created xsi:type="dcterms:W3CDTF">2024-09-26T14:31:00Z</dcterms:created>
  <dcterms:modified xsi:type="dcterms:W3CDTF">2025-01-14T14:29:19Z</dcterms:modified>
</cp:coreProperties>
</file>