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0"/>
  </p:normalViewPr>
  <p:slideViewPr>
    <p:cSldViewPr snapToGrid="0">
      <p:cViewPr varScale="1">
        <p:scale>
          <a:sx n="152" d="100"/>
          <a:sy n="152" d="100"/>
        </p:scale>
        <p:origin x="576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0DC42-72C4-7399-2441-E69781AB25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77911B-4107-D343-84CB-0120FB7ED8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416CD3-C880-F6B4-2F86-ABDF1BB66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2CECA1-E4A9-F585-B686-6C02D7704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81C250-0109-29BC-5FF5-686C16FDE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5275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93230-A1BB-B24F-2FA3-9351F71CD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3DC002-405D-FD71-47B3-F0647B583D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238793-DD86-6FC9-B02D-25A75FF67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D83EA-5D11-562C-AE9B-F67CB9027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E5673-C5F1-D808-BA41-2B623CA15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9940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D5CFCE-9081-72DE-57BB-D54008628E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FD0801-6DBD-124A-FC92-058C799A61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3EAE2-7108-874D-EEAD-005A1BA14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13DC9-60E3-CCE7-E0A1-DFFEC1E2A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7AF465-55D3-96D8-1D4B-4C21D9F14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272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A2E83-3856-B9DF-01FF-3359A3B8C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2EC23-4365-3C41-93D4-4126539CC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36133-AF11-0211-F9D7-5985B3EFA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0C474C-0E60-4B16-131E-C744C1F5A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98C389-7978-4211-FC1E-CB144AA73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9517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C58B8-07B5-B2B1-9008-BEA675781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E2EE-6E77-304C-9BC3-7D0C0F387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36D39B-1224-E638-6D28-4DAD6F240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FC6462-753C-7188-A3BC-6785FF531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C715D-E71D-D8B3-0078-B4C2C1EBC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840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9E229-8E80-ADD7-56B8-71B0ECBE7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0C2B72-0003-2B69-3702-0BECEDA876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C29506-B915-F219-3BF2-AF6D76A493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73CCE9-D23A-8F0D-A679-665463E6C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A7153E-BF6F-CD30-FB86-7FF6DCF7C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AB2BFF-9933-DE04-D2BA-295427E2F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401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8808E-A04B-2211-E83C-B70B989FC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90C4C8-45F2-44C4-20DB-275222DC03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7CD424-F286-CB22-1089-679B30D494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350146-9E52-F63D-0C68-08C2E47A70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4150B1-C0D6-EE38-7D98-F72723ACF6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0185DF-F8C6-A3E4-942F-02C76EEEA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ABA571-2E45-C40F-9824-E975A7F54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B588BA-A9D7-6040-B939-3A732D390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3998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10D2E-F59C-9CA4-24A2-428F76BB1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8805CB-D0AD-D7FF-C3ED-0C7B79E56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71E973-915B-5192-DD88-D0810E671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125DA6-1624-B669-B829-ABD6FB9E5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7554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5EBD77-1B5D-D4B4-A354-E8AAB972B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FA85B4-FF7C-A12A-D969-9DAC767A4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DB6725-03ED-F1C2-B4C9-7C9BE0914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1631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9B12B-17C8-9AC7-C39B-5DA65B4B9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241DFA-0ED4-AB40-6937-56161FA2A1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C506EC-686F-0EEF-19AA-05D3B777DA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803677-3D95-1C7A-9846-B5D29D161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93D49F-F238-3F18-2DA0-150C66E44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443E36-1B9C-B5A1-170E-6420680F7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9811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2301D-8B34-507E-91A5-D7AA21A3F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138607-790C-413E-3CDF-FE54DDC021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E07C67-B191-B966-219B-039D6711AB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6BF135-7E3B-CF29-1F43-E4176E9FA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98174B-3C0C-2854-480B-7F54DF181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052D9A-2625-4A15-C686-392A71431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5915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AA86A7-BA2B-7E93-FA7E-C07F2212C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8AD85-A00F-8617-889C-1B2258BAF8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ACE1CF-6358-6C0C-E68A-7C6C0BF872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1335CC-5B7D-4D17-99A3-57C82DB7040B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60D0A2-60FA-B11E-1A60-70FF7EC0A3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CA421F-38C9-C0F5-B282-9BF37AE64F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6376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holding a spoon over a glass of fruit&#10;&#10;AI-generated content may be incorrect.">
            <a:extLst>
              <a:ext uri="{FF2B5EF4-FFF2-40B4-BE49-F238E27FC236}">
                <a16:creationId xmlns:a16="http://schemas.microsoft.com/office/drawing/2014/main" id="{31724ABE-288C-E596-CE56-722C8EE9C5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0116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F6D6FF-A138-A298-478E-6272735694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feeding a bowl of salad&#10;&#10;AI-generated content may be incorrect.">
            <a:extLst>
              <a:ext uri="{FF2B5EF4-FFF2-40B4-BE49-F238E27FC236}">
                <a16:creationId xmlns:a16="http://schemas.microsoft.com/office/drawing/2014/main" id="{48E77629-581D-7044-4418-C570C6A792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0716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62296-96F1-B896-9F56-A66F0CFC4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riting on a piece of paper&#10;&#10;AI-generated content may be incorrect.">
            <a:extLst>
              <a:ext uri="{FF2B5EF4-FFF2-40B4-BE49-F238E27FC236}">
                <a16:creationId xmlns:a16="http://schemas.microsoft.com/office/drawing/2014/main" id="{B87AB607-E3CB-21AF-22BF-CDDAABB635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0214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D59721-50BF-6ECD-0034-7290BFA7A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's hand pointing at a bowl of berries&#10;&#10;AI-generated content may be incorrect.">
            <a:extLst>
              <a:ext uri="{FF2B5EF4-FFF2-40B4-BE49-F238E27FC236}">
                <a16:creationId xmlns:a16="http://schemas.microsoft.com/office/drawing/2014/main" id="{44F08811-F05F-0E6C-D57C-5E0CDD506E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845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56407-5D91-3161-8FD5-64F27172F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diagram of a human body&#10;&#10;AI-generated content may be incorrect.">
            <a:extLst>
              <a:ext uri="{FF2B5EF4-FFF2-40B4-BE49-F238E27FC236}">
                <a16:creationId xmlns:a16="http://schemas.microsoft.com/office/drawing/2014/main" id="{C447154E-2A46-A0E4-81B4-FE418C5262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969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4420B-7165-407A-F585-D540839C45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ith stomachache and text&#10;&#10;AI-generated content may be incorrect.">
            <a:extLst>
              <a:ext uri="{FF2B5EF4-FFF2-40B4-BE49-F238E27FC236}">
                <a16:creationId xmlns:a16="http://schemas.microsoft.com/office/drawing/2014/main" id="{B8CD5BDF-D475-9F74-90B4-43F7DA4A6A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036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81752-1D0C-24D7-85CE-40984959C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a knife over a jar of pickles&#10;&#10;AI-generated content may be incorrect.">
            <a:extLst>
              <a:ext uri="{FF2B5EF4-FFF2-40B4-BE49-F238E27FC236}">
                <a16:creationId xmlns:a16="http://schemas.microsoft.com/office/drawing/2014/main" id="{4B46A448-AE01-862C-98F6-A9E9C29F60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431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959709-AD6F-1D17-9FD5-A99710894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pouring sugar into a cup&#10;&#10;AI-generated content may be incorrect.">
            <a:extLst>
              <a:ext uri="{FF2B5EF4-FFF2-40B4-BE49-F238E27FC236}">
                <a16:creationId xmlns:a16="http://schemas.microsoft.com/office/drawing/2014/main" id="{EBF9BED2-EE2F-1285-70E5-8F50FE446B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615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0075DD-6CE8-7099-FE00-0C2F14021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lying on a bed with a hot water bottle&#10;&#10;AI-generated content may be incorrect.">
            <a:extLst>
              <a:ext uri="{FF2B5EF4-FFF2-40B4-BE49-F238E27FC236}">
                <a16:creationId xmlns:a16="http://schemas.microsoft.com/office/drawing/2014/main" id="{42054CC6-3325-EB76-6657-624E4B64B0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160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003B6A-656A-E2C1-C075-137B7F578D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holding a glass of water&#10;&#10;AI-generated content may be incorrect.">
            <a:extLst>
              <a:ext uri="{FF2B5EF4-FFF2-40B4-BE49-F238E27FC236}">
                <a16:creationId xmlns:a16="http://schemas.microsoft.com/office/drawing/2014/main" id="{701A80FE-DC12-47B0-F556-CBC6B4A769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096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623A5B-4FD9-1B11-F55A-F9F68882C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ith her hands on her palm&#10;&#10;AI-generated content may be incorrect.">
            <a:extLst>
              <a:ext uri="{FF2B5EF4-FFF2-40B4-BE49-F238E27FC236}">
                <a16:creationId xmlns:a16="http://schemas.microsoft.com/office/drawing/2014/main" id="{5C55A63D-57E1-219F-3F28-38A7FE37A9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068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B0182-744A-5DCB-0FDC-52C99EE7B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hand holding a clear plastic container with water&#10;&#10;AI-generated content may be incorrect.">
            <a:extLst>
              <a:ext uri="{FF2B5EF4-FFF2-40B4-BE49-F238E27FC236}">
                <a16:creationId xmlns:a16="http://schemas.microsoft.com/office/drawing/2014/main" id="{0CEBA83C-87E8-B072-915C-5E9682DB27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7956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 Mallon (Student)</dc:creator>
  <cp:lastModifiedBy>Chris Mallon (Student)</cp:lastModifiedBy>
  <cp:revision>18</cp:revision>
  <dcterms:created xsi:type="dcterms:W3CDTF">2024-09-26T14:31:00Z</dcterms:created>
  <dcterms:modified xsi:type="dcterms:W3CDTF">2025-02-17T18:23:33Z</dcterms:modified>
</cp:coreProperties>
</file>