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food on a table&#10;&#10;AI-generated content may be incorrect.">
            <a:extLst>
              <a:ext uri="{FF2B5EF4-FFF2-40B4-BE49-F238E27FC236}">
                <a16:creationId xmlns:a16="http://schemas.microsoft.com/office/drawing/2014/main" id="{77C93662-25FD-6A91-B0CF-BB019A8D6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96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704C7-A09C-DD59-15C8-0CF134169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white coat&#10;&#10;AI-generated content may be incorrect.">
            <a:extLst>
              <a:ext uri="{FF2B5EF4-FFF2-40B4-BE49-F238E27FC236}">
                <a16:creationId xmlns:a16="http://schemas.microsoft.com/office/drawing/2014/main" id="{C8604F1C-B429-3C9F-314B-5440A41DF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72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0FB5D-AA73-0D18-946F-6929B4834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eating a bowl of food&#10;&#10;AI-generated content may be incorrect.">
            <a:extLst>
              <a:ext uri="{FF2B5EF4-FFF2-40B4-BE49-F238E27FC236}">
                <a16:creationId xmlns:a16="http://schemas.microsoft.com/office/drawing/2014/main" id="{98F46FC4-261D-5B91-599B-BDF650585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6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53295-21FC-4529-6C66-61E8064B1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glass of water&#10;&#10;AI-generated content may be incorrect.">
            <a:extLst>
              <a:ext uri="{FF2B5EF4-FFF2-40B4-BE49-F238E27FC236}">
                <a16:creationId xmlns:a16="http://schemas.microsoft.com/office/drawing/2014/main" id="{6716FB2C-A442-C7AF-9A4D-C7DD0A503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9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156E7-F3F2-9DF8-22A0-BA2032C62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ood on a table&#10;&#10;AI-generated content may be incorrect.">
            <a:extLst>
              <a:ext uri="{FF2B5EF4-FFF2-40B4-BE49-F238E27FC236}">
                <a16:creationId xmlns:a16="http://schemas.microsoft.com/office/drawing/2014/main" id="{B11BF287-CFF7-BE0B-2851-DA8E4FB2C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58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670AC-02E6-06E1-DF51-73C1E1F17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dding cereal to a bowl of chocolate&#10;&#10;AI-generated content may be incorrect.">
            <a:extLst>
              <a:ext uri="{FF2B5EF4-FFF2-40B4-BE49-F238E27FC236}">
                <a16:creationId xmlns:a16="http://schemas.microsoft.com/office/drawing/2014/main" id="{33994818-9F34-3A04-5BC2-E8A96D0E0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61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4354E-9E7B-29AD-FBBA-1427C303D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computer&#10;&#10;AI-generated content may be incorrect.">
            <a:extLst>
              <a:ext uri="{FF2B5EF4-FFF2-40B4-BE49-F238E27FC236}">
                <a16:creationId xmlns:a16="http://schemas.microsoft.com/office/drawing/2014/main" id="{77222757-6873-1A34-DED0-1C34C7EF0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27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40205-76FC-BB61-F5F9-F3FBC0D5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ell&#10;&#10;AI-generated content may be incorrect.">
            <a:extLst>
              <a:ext uri="{FF2B5EF4-FFF2-40B4-BE49-F238E27FC236}">
                <a16:creationId xmlns:a16="http://schemas.microsoft.com/office/drawing/2014/main" id="{3AFF125B-0C98-F051-D7A7-20AEAA064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06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22DA3-5175-BE42-EE1A-AE8E0BAE5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late of salad with text&#10;&#10;AI-generated content may be incorrect.">
            <a:extLst>
              <a:ext uri="{FF2B5EF4-FFF2-40B4-BE49-F238E27FC236}">
                <a16:creationId xmlns:a16="http://schemas.microsoft.com/office/drawing/2014/main" id="{D67BECC3-8B39-FED5-35D2-A5E65877D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95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8498A-997B-9784-CB99-CBE949BCD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lass of dessert with berries and leaves on a wooden board&#10;&#10;AI-generated content may be incorrect.">
            <a:extLst>
              <a:ext uri="{FF2B5EF4-FFF2-40B4-BE49-F238E27FC236}">
                <a16:creationId xmlns:a16="http://schemas.microsoft.com/office/drawing/2014/main" id="{9A33208E-2B2E-C249-FE1B-FF2FAA05E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28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84BB0-0B24-64C6-A87E-32C82BA5E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piece of chicken&#10;&#10;AI-generated content may be incorrect.">
            <a:extLst>
              <a:ext uri="{FF2B5EF4-FFF2-40B4-BE49-F238E27FC236}">
                <a16:creationId xmlns:a16="http://schemas.microsoft.com/office/drawing/2014/main" id="{F7777E22-7557-AC29-7F37-6F274809F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02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16</cp:revision>
  <dcterms:created xsi:type="dcterms:W3CDTF">2024-09-26T14:31:00Z</dcterms:created>
  <dcterms:modified xsi:type="dcterms:W3CDTF">2025-02-17T16:28:51Z</dcterms:modified>
</cp:coreProperties>
</file>