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576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0DC42-72C4-7399-2441-E69781AB2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77911B-4107-D343-84CB-0120FB7ED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16CD3-C880-F6B4-2F86-ABDF1BB66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CECA1-E4A9-F585-B686-6C02D7704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1C250-0109-29BC-5FF5-686C16FD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275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93230-A1BB-B24F-2FA3-9351F71CD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3DC002-405D-FD71-47B3-F0647B583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38793-DD86-6FC9-B02D-25A75FF67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83EA-5D11-562C-AE9B-F67CB9027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E5673-C5F1-D808-BA41-2B623CA15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94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D5CFCE-9081-72DE-57BB-D54008628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FD0801-6DBD-124A-FC92-058C799A6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3EAE2-7108-874D-EEAD-005A1BA14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13DC9-60E3-CCE7-E0A1-DFFEC1E2A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AF465-55D3-96D8-1D4B-4C21D9F1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27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A2E83-3856-B9DF-01FF-3359A3B8C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2EC23-4365-3C41-93D4-4126539CC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36133-AF11-0211-F9D7-5985B3EFA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C474C-0E60-4B16-131E-C744C1F5A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8C389-7978-4211-FC1E-CB144AA73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517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C58B8-07B5-B2B1-9008-BEA675781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E2EE-6E77-304C-9BC3-7D0C0F387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6D39B-1224-E638-6D28-4DAD6F240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C6462-753C-7188-A3BC-6785FF53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C715D-E71D-D8B3-0078-B4C2C1EBC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84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9E229-8E80-ADD7-56B8-71B0ECBE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C2B72-0003-2B69-3702-0BECEDA876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C29506-B915-F219-3BF2-AF6D76A493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3CCE9-D23A-8F0D-A679-665463E6C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A7153E-BF6F-CD30-FB86-7FF6DCF7C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AB2BFF-9933-DE04-D2BA-295427E2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401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8808E-A04B-2211-E83C-B70B989FC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90C4C8-45F2-44C4-20DB-275222DC0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CD424-F286-CB22-1089-679B30D49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350146-9E52-F63D-0C68-08C2E47A70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4150B1-C0D6-EE38-7D98-F72723ACF6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0185DF-F8C6-A3E4-942F-02C76EEEA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ABA571-2E45-C40F-9824-E975A7F5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B588BA-A9D7-6040-B939-3A732D39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99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10D2E-F59C-9CA4-24A2-428F76BB1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8805CB-D0AD-D7FF-C3ED-0C7B79E56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71E973-915B-5192-DD88-D0810E67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125DA6-1624-B669-B829-ABD6FB9E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554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5EBD77-1B5D-D4B4-A354-E8AAB972B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FA85B4-FF7C-A12A-D969-9DAC767A4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B6725-03ED-F1C2-B4C9-7C9BE0914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63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9B12B-17C8-9AC7-C39B-5DA65B4B9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41DFA-0ED4-AB40-6937-56161FA2A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C506EC-686F-0EEF-19AA-05D3B777DA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03677-3D95-1C7A-9846-B5D29D161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3D49F-F238-3F18-2DA0-150C66E44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443E36-1B9C-B5A1-170E-6420680F7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81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2301D-8B34-507E-91A5-D7AA21A3F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138607-790C-413E-3CDF-FE54DDC02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E07C67-B191-B966-219B-039D6711A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BF135-7E3B-CF29-1F43-E4176E9FA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98174B-3C0C-2854-480B-7F54DF181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052D9A-2625-4A15-C686-392A71431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91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AA86A7-BA2B-7E93-FA7E-C07F2212C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8AD85-A00F-8617-889C-1B2258BAF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ACE1CF-6358-6C0C-E68A-7C6C0BF872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0D0A2-60FA-B11E-1A60-70FF7EC0A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A421F-38C9-C0F5-B282-9BF37AE64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376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holding a folder and a book&#10;&#10;AI-generated content may be incorrect.">
            <a:extLst>
              <a:ext uri="{FF2B5EF4-FFF2-40B4-BE49-F238E27FC236}">
                <a16:creationId xmlns:a16="http://schemas.microsoft.com/office/drawing/2014/main" id="{838FC581-1F42-461A-C4FF-47A88D207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726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3DF2C-D994-BCBD-3C4E-D0BE204FC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reading a book&#10;&#10;AI-generated content may be incorrect.">
            <a:extLst>
              <a:ext uri="{FF2B5EF4-FFF2-40B4-BE49-F238E27FC236}">
                <a16:creationId xmlns:a16="http://schemas.microsoft.com/office/drawing/2014/main" id="{DF9FE7D1-E8C2-DF16-91B9-FE2C8E661A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073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C0491-60AC-7510-7B5A-3B2313238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miling with a red head wrap&#10;&#10;AI-generated content may be incorrect.">
            <a:extLst>
              <a:ext uri="{FF2B5EF4-FFF2-40B4-BE49-F238E27FC236}">
                <a16:creationId xmlns:a16="http://schemas.microsoft.com/office/drawing/2014/main" id="{DF3C2C89-BF52-6E96-E808-88CE6ED272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052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0AE97-E5BB-5963-1BCF-0DAF0AAEE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miling with curly hair&#10;&#10;AI-generated content may be incorrect.">
            <a:extLst>
              <a:ext uri="{FF2B5EF4-FFF2-40B4-BE49-F238E27FC236}">
                <a16:creationId xmlns:a16="http://schemas.microsoft.com/office/drawing/2014/main" id="{02992336-DB57-DF33-04BD-9AC519A976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41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AE2EF-ADA9-3517-0AB5-5DA243632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hand holding a pen&#10;&#10;AI-generated content may be incorrect.">
            <a:extLst>
              <a:ext uri="{FF2B5EF4-FFF2-40B4-BE49-F238E27FC236}">
                <a16:creationId xmlns:a16="http://schemas.microsoft.com/office/drawing/2014/main" id="{E3D1D2F3-8FEC-F1CD-756F-F63EA4F42F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452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9C16B-1C8E-588B-30BD-B72496FBF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glasses and looking at the camera&#10;&#10;AI-generated content may be incorrect.">
            <a:extLst>
              <a:ext uri="{FF2B5EF4-FFF2-40B4-BE49-F238E27FC236}">
                <a16:creationId xmlns:a16="http://schemas.microsoft.com/office/drawing/2014/main" id="{3EEF21D1-0E8E-BDE2-970A-A9E4201E5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311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490B7-B392-AA56-E394-6F0DB96EC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at a desk&#10;&#10;AI-generated content may be incorrect.">
            <a:extLst>
              <a:ext uri="{FF2B5EF4-FFF2-40B4-BE49-F238E27FC236}">
                <a16:creationId xmlns:a16="http://schemas.microsoft.com/office/drawing/2014/main" id="{C7911D0C-A76C-ED00-E180-AE902F4338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98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D10BB-8F6E-2B1E-6C6B-69FE0BA15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on a chair&#10;&#10;AI-generated content may be incorrect.">
            <a:extLst>
              <a:ext uri="{FF2B5EF4-FFF2-40B4-BE49-F238E27FC236}">
                <a16:creationId xmlns:a16="http://schemas.microsoft.com/office/drawing/2014/main" id="{6FE8A244-988A-1F52-0110-AB1A5566ED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466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BA0F5-C29D-E6C9-0F4E-0A590469F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ith her chin on her hand&#10;&#10;AI-generated content may be incorrect.">
            <a:extLst>
              <a:ext uri="{FF2B5EF4-FFF2-40B4-BE49-F238E27FC236}">
                <a16:creationId xmlns:a16="http://schemas.microsoft.com/office/drawing/2014/main" id="{C7D415C0-33C4-D102-55DB-871AC97B6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261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91C97-7FE8-AC7B-B3A3-0CD36CEB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and person looking at each other&#10;&#10;AI-generated content may be incorrect.">
            <a:extLst>
              <a:ext uri="{FF2B5EF4-FFF2-40B4-BE49-F238E27FC236}">
                <a16:creationId xmlns:a16="http://schemas.microsoft.com/office/drawing/2014/main" id="{3540E6F8-431A-8F88-5B89-B875E7D61F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017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8F634-F254-738A-D8F8-D650E1185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looking at a phone&#10;&#10;AI-generated content may be incorrect.">
            <a:extLst>
              <a:ext uri="{FF2B5EF4-FFF2-40B4-BE49-F238E27FC236}">
                <a16:creationId xmlns:a16="http://schemas.microsoft.com/office/drawing/2014/main" id="{17AC9E87-2A3C-43C5-5AC1-C2807E0BC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12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Mallon (Student)</dc:creator>
  <cp:lastModifiedBy>Chris Mallon (Student)</cp:lastModifiedBy>
  <cp:revision>17</cp:revision>
  <dcterms:created xsi:type="dcterms:W3CDTF">2024-09-26T14:31:00Z</dcterms:created>
  <dcterms:modified xsi:type="dcterms:W3CDTF">2025-02-17T16:24:09Z</dcterms:modified>
</cp:coreProperties>
</file>