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on a bed&#10;&#10;AI-generated content may be incorrect.">
            <a:extLst>
              <a:ext uri="{FF2B5EF4-FFF2-40B4-BE49-F238E27FC236}">
                <a16:creationId xmlns:a16="http://schemas.microsoft.com/office/drawing/2014/main" id="{009C0C90-5F07-C9FE-D974-6480C446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71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D0C88-B6F6-F533-E3F7-BC8C9B7F9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a tattoo on her arm&#10;&#10;AI-generated content may be incorrect.">
            <a:extLst>
              <a:ext uri="{FF2B5EF4-FFF2-40B4-BE49-F238E27FC236}">
                <a16:creationId xmlns:a16="http://schemas.microsoft.com/office/drawing/2014/main" id="{50845D77-2FDF-0D22-A0DC-F696EFDEA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1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F86E2-10AC-C4EE-B4CE-C27222D23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writing on a notepad&#10;&#10;AI-generated content may be incorrect.">
            <a:extLst>
              <a:ext uri="{FF2B5EF4-FFF2-40B4-BE49-F238E27FC236}">
                <a16:creationId xmlns:a16="http://schemas.microsoft.com/office/drawing/2014/main" id="{D81393C5-6E65-32C6-B030-2EC961A88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50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4EE24-8C2F-CE55-DFF0-BB80DF8C0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person's shoulder&#10;&#10;AI-generated content may be incorrect.">
            <a:extLst>
              <a:ext uri="{FF2B5EF4-FFF2-40B4-BE49-F238E27FC236}">
                <a16:creationId xmlns:a16="http://schemas.microsoft.com/office/drawing/2014/main" id="{3E283BC5-CA38-B52A-DE48-E9EC472E0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28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0E549-93C9-1317-9973-BACC7DE64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owl of food&#10;&#10;AI-generated content may be incorrect.">
            <a:extLst>
              <a:ext uri="{FF2B5EF4-FFF2-40B4-BE49-F238E27FC236}">
                <a16:creationId xmlns:a16="http://schemas.microsoft.com/office/drawing/2014/main" id="{81124498-A223-FA5A-45AC-694A58CC9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11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D88C7-2932-476D-244E-B6820572C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and looking at the camera&#10;&#10;AI-generated content may be incorrect.">
            <a:extLst>
              <a:ext uri="{FF2B5EF4-FFF2-40B4-BE49-F238E27FC236}">
                <a16:creationId xmlns:a16="http://schemas.microsoft.com/office/drawing/2014/main" id="{34334943-628E-C9A0-2A06-851AD7302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29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042C8-A8B2-D9E9-547C-C327452C8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roduct&#10;&#10;AI-generated content may be incorrect.">
            <a:extLst>
              <a:ext uri="{FF2B5EF4-FFF2-40B4-BE49-F238E27FC236}">
                <a16:creationId xmlns:a16="http://schemas.microsoft.com/office/drawing/2014/main" id="{CFF91565-B139-6DFB-B466-BCE8B8BD2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26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12D8A-9B0C-4928-D4A6-6098C61DD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her hands up&#10;&#10;AI-generated content may be incorrect.">
            <a:extLst>
              <a:ext uri="{FF2B5EF4-FFF2-40B4-BE49-F238E27FC236}">
                <a16:creationId xmlns:a16="http://schemas.microsoft.com/office/drawing/2014/main" id="{538AC154-FA22-EADD-1CA3-45E5AC1DB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15A6C-455F-B056-F34C-E1DEA433D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st tube&#10;&#10;AI-generated content may be incorrect.">
            <a:extLst>
              <a:ext uri="{FF2B5EF4-FFF2-40B4-BE49-F238E27FC236}">
                <a16:creationId xmlns:a16="http://schemas.microsoft.com/office/drawing/2014/main" id="{95818E79-7281-7C51-AD7D-6D4579CAE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82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AB19C-1C41-F6CC-5296-80A03764F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eading a prescription&#10;&#10;AI-generated content may be incorrect.">
            <a:extLst>
              <a:ext uri="{FF2B5EF4-FFF2-40B4-BE49-F238E27FC236}">
                <a16:creationId xmlns:a16="http://schemas.microsoft.com/office/drawing/2014/main" id="{E7F30F91-DD13-ACF7-19F4-498AEEBD7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88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4A506-693B-8DAA-A0A5-93E5FAC95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-up of a person's face&#10;&#10;AI-generated content may be incorrect.">
            <a:extLst>
              <a:ext uri="{FF2B5EF4-FFF2-40B4-BE49-F238E27FC236}">
                <a16:creationId xmlns:a16="http://schemas.microsoft.com/office/drawing/2014/main" id="{12F517F3-AD60-8F52-05FE-A69C4AAE1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19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455C8-2F99-BD8D-7B0C-FA6BF4079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eading a paper&#10;&#10;AI-generated content may be incorrect.">
            <a:extLst>
              <a:ext uri="{FF2B5EF4-FFF2-40B4-BE49-F238E27FC236}">
                <a16:creationId xmlns:a16="http://schemas.microsoft.com/office/drawing/2014/main" id="{3BE31FBB-B997-77F5-9037-14D5BFF65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16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02C9-2CF9-6136-2738-499A7770F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white shirt&#10;&#10;AI-generated content may be incorrect.">
            <a:extLst>
              <a:ext uri="{FF2B5EF4-FFF2-40B4-BE49-F238E27FC236}">
                <a16:creationId xmlns:a16="http://schemas.microsoft.com/office/drawing/2014/main" id="{5EA85601-338B-F237-7C64-CEC9CFEA4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23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A594C-B513-0629-FEB3-C96FD50C1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aper&#10;&#10;AI-generated content may be incorrect.">
            <a:extLst>
              <a:ext uri="{FF2B5EF4-FFF2-40B4-BE49-F238E27FC236}">
                <a16:creationId xmlns:a16="http://schemas.microsoft.com/office/drawing/2014/main" id="{0E0C0040-5352-76DF-D033-06FD63E1E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0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18</cp:revision>
  <dcterms:created xsi:type="dcterms:W3CDTF">2024-09-26T14:31:00Z</dcterms:created>
  <dcterms:modified xsi:type="dcterms:W3CDTF">2025-02-17T17:55:51Z</dcterms:modified>
</cp:coreProperties>
</file>