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94660"/>
  </p:normalViewPr>
  <p:slideViewPr>
    <p:cSldViewPr snapToGrid="0">
      <p:cViewPr varScale="1">
        <p:scale>
          <a:sx n="152" d="100"/>
          <a:sy n="152" d="100"/>
        </p:scale>
        <p:origin x="576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0DC42-72C4-7399-2441-E69781AB25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77911B-4107-D343-84CB-0120FB7ED8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416CD3-C880-F6B4-2F86-ABDF1BB66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2CECA1-E4A9-F585-B686-6C02D7704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81C250-0109-29BC-5FF5-686C16FDE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5275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93230-A1BB-B24F-2FA3-9351F71CD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3DC002-405D-FD71-47B3-F0647B583D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238793-DD86-6FC9-B02D-25A75FF67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D83EA-5D11-562C-AE9B-F67CB9027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1E5673-C5F1-D808-BA41-2B623CA15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9940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D5CFCE-9081-72DE-57BB-D54008628E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FD0801-6DBD-124A-FC92-058C799A61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63EAE2-7108-874D-EEAD-005A1BA14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13DC9-60E3-CCE7-E0A1-DFFEC1E2A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7AF465-55D3-96D8-1D4B-4C21D9F14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6272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A2E83-3856-B9DF-01FF-3359A3B8C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82EC23-4365-3C41-93D4-4126539CC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D36133-AF11-0211-F9D7-5985B3EFA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0C474C-0E60-4B16-131E-C744C1F5A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98C389-7978-4211-FC1E-CB144AA73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9517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C58B8-07B5-B2B1-9008-BEA675781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E2EE-6E77-304C-9BC3-7D0C0F3879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36D39B-1224-E638-6D28-4DAD6F240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FC6462-753C-7188-A3BC-6785FF531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2C715D-E71D-D8B3-0078-B4C2C1EBC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840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9E229-8E80-ADD7-56B8-71B0ECBE7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0C2B72-0003-2B69-3702-0BECEDA876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C29506-B915-F219-3BF2-AF6D76A493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73CCE9-D23A-8F0D-A679-665463E6C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A7153E-BF6F-CD30-FB86-7FF6DCF7C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AB2BFF-9933-DE04-D2BA-295427E2F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401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8808E-A04B-2211-E83C-B70B989FC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90C4C8-45F2-44C4-20DB-275222DC03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7CD424-F286-CB22-1089-679B30D494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350146-9E52-F63D-0C68-08C2E47A70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4150B1-C0D6-EE38-7D98-F72723ACF6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0185DF-F8C6-A3E4-942F-02C76EEEA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ABA571-2E45-C40F-9824-E975A7F54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B588BA-A9D7-6040-B939-3A732D390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3998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10D2E-F59C-9CA4-24A2-428F76BB1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8805CB-D0AD-D7FF-C3ED-0C7B79E56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71E973-915B-5192-DD88-D0810E671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125DA6-1624-B669-B829-ABD6FB9E5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7554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5EBD77-1B5D-D4B4-A354-E8AAB972B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FA85B4-FF7C-A12A-D969-9DAC767A4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DB6725-03ED-F1C2-B4C9-7C9BE0914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1631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9B12B-17C8-9AC7-C39B-5DA65B4B9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241DFA-0ED4-AB40-6937-56161FA2A1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C506EC-686F-0EEF-19AA-05D3B777DA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803677-3D95-1C7A-9846-B5D29D161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93D49F-F238-3F18-2DA0-150C66E44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443E36-1B9C-B5A1-170E-6420680F7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9811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2301D-8B34-507E-91A5-D7AA21A3F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138607-790C-413E-3CDF-FE54DDC021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E07C67-B191-B966-219B-039D6711AB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6BF135-7E3B-CF29-1F43-E4176E9FA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98174B-3C0C-2854-480B-7F54DF181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052D9A-2625-4A15-C686-392A71431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5915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AA86A7-BA2B-7E93-FA7E-C07F2212C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8AD85-A00F-8617-889C-1B2258BAF8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ACE1CF-6358-6C0C-E68A-7C6C0BF872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60D0A2-60FA-B11E-1A60-70FF7EC0A3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CA421F-38C9-C0F5-B282-9BF37AE64F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6376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D0DD2D-47CE-50D0-AA3F-93C1EDF47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wo people smiling&#10;&#10;AI-generated content may be incorrect.">
            <a:extLst>
              <a:ext uri="{FF2B5EF4-FFF2-40B4-BE49-F238E27FC236}">
                <a16:creationId xmlns:a16="http://schemas.microsoft.com/office/drawing/2014/main" id="{A08A9249-8FE4-92E9-962E-49923D0C74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865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35A16B-961C-8FD1-FA33-480B2B310E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sitting on a couch holding a cup&#10;&#10;AI-generated content may be incorrect.">
            <a:extLst>
              <a:ext uri="{FF2B5EF4-FFF2-40B4-BE49-F238E27FC236}">
                <a16:creationId xmlns:a16="http://schemas.microsoft.com/office/drawing/2014/main" id="{7D9C8A4D-C906-3C12-8334-4B1307CC58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981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C3C89-3DB1-5DBE-1749-8FD727E97F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sitting at a table with a blood pressure monitor&#10;&#10;AI-generated content may be incorrect.">
            <a:extLst>
              <a:ext uri="{FF2B5EF4-FFF2-40B4-BE49-F238E27FC236}">
                <a16:creationId xmlns:a16="http://schemas.microsoft.com/office/drawing/2014/main" id="{FB2D054A-C30D-F649-72D5-3F0F6AC4D8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186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E2E763-6178-1C77-8391-400DE4CD93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holding her wrist&#10;&#10;AI-generated content may be incorrect.">
            <a:extLst>
              <a:ext uri="{FF2B5EF4-FFF2-40B4-BE49-F238E27FC236}">
                <a16:creationId xmlns:a16="http://schemas.microsoft.com/office/drawing/2014/main" id="{4FFD3DB3-9F56-B08B-0A6C-11BF35B120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274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8BF584-67C1-5AC3-CED6-8C44811122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ith a measuring tape&#10;&#10;AI-generated content may be incorrect.">
            <a:extLst>
              <a:ext uri="{FF2B5EF4-FFF2-40B4-BE49-F238E27FC236}">
                <a16:creationId xmlns:a16="http://schemas.microsoft.com/office/drawing/2014/main" id="{C8ED0B26-8FD7-0EE1-C10D-BD1CA7DE81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1112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A39AE1-0763-72B4-C63E-E33B021E29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ith her back turned&#10;&#10;AI-generated content may be incorrect.">
            <a:extLst>
              <a:ext uri="{FF2B5EF4-FFF2-40B4-BE49-F238E27FC236}">
                <a16:creationId xmlns:a16="http://schemas.microsoft.com/office/drawing/2014/main" id="{EC595542-A42D-811E-8846-E9AEB019C5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0775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6DDADE-11E7-6C87-DB53-838D3C2578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aving her hand&#10;&#10;AI-generated content may be incorrect.">
            <a:extLst>
              <a:ext uri="{FF2B5EF4-FFF2-40B4-BE49-F238E27FC236}">
                <a16:creationId xmlns:a16="http://schemas.microsoft.com/office/drawing/2014/main" id="{106CDE0D-E886-85C6-E116-F5AA2814A3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6583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 Mallon (Student)</dc:creator>
  <cp:lastModifiedBy>Chris Mallon (Student)</cp:lastModifiedBy>
  <cp:revision>21</cp:revision>
  <dcterms:created xsi:type="dcterms:W3CDTF">2024-09-26T14:31:00Z</dcterms:created>
  <dcterms:modified xsi:type="dcterms:W3CDTF">2025-02-17T20:51:27Z</dcterms:modified>
</cp:coreProperties>
</file>