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meditating in a yoga pose&#10;&#10;AI-generated content may be incorrect.">
            <a:extLst>
              <a:ext uri="{FF2B5EF4-FFF2-40B4-BE49-F238E27FC236}">
                <a16:creationId xmlns:a16="http://schemas.microsoft.com/office/drawing/2014/main" id="{8885E986-5723-263C-24A6-8BC434097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39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75B0C-BB49-D0EC-8FC0-571B3B16B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her eyes closed&#10;&#10;AI-generated content may be incorrect.">
            <a:extLst>
              <a:ext uri="{FF2B5EF4-FFF2-40B4-BE49-F238E27FC236}">
                <a16:creationId xmlns:a16="http://schemas.microsoft.com/office/drawing/2014/main" id="{DF232359-9AB8-F8BA-A014-7B0108059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88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1C058-6F96-D7B5-1DAE-3269FC73C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cross legged with her hands on her chest&#10;&#10;AI-generated content may be incorrect.">
            <a:extLst>
              <a:ext uri="{FF2B5EF4-FFF2-40B4-BE49-F238E27FC236}">
                <a16:creationId xmlns:a16="http://schemas.microsoft.com/office/drawing/2014/main" id="{DD3E670F-67EC-722F-6D8A-AA2631FFD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7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DAB42-B3B9-A21A-CF60-4440A086C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erson meditating&#10;&#10;AI-generated content may be incorrect.">
            <a:extLst>
              <a:ext uri="{FF2B5EF4-FFF2-40B4-BE49-F238E27FC236}">
                <a16:creationId xmlns:a16="http://schemas.microsoft.com/office/drawing/2014/main" id="{69EDE389-BCC7-9289-ED93-D4F831094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2DA91-5796-7187-2223-DD2726E8A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on a bed holding her belly&#10;&#10;AI-generated content may be incorrect.">
            <a:extLst>
              <a:ext uri="{FF2B5EF4-FFF2-40B4-BE49-F238E27FC236}">
                <a16:creationId xmlns:a16="http://schemas.microsoft.com/office/drawing/2014/main" id="{99893B14-4709-09E4-C985-34FCAD287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65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E44BE-FE07-6B36-7048-C76D387EF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meditating in a yoga pose&#10;&#10;AI-generated content may be incorrect.">
            <a:extLst>
              <a:ext uri="{FF2B5EF4-FFF2-40B4-BE49-F238E27FC236}">
                <a16:creationId xmlns:a16="http://schemas.microsoft.com/office/drawing/2014/main" id="{62DBCD95-06F5-2AFC-07E3-E1B94638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30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8C21D-7397-C1DE-E57B-4A2E80010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her eyes closed&#10;&#10;AI-generated content may be incorrect.">
            <a:extLst>
              <a:ext uri="{FF2B5EF4-FFF2-40B4-BE49-F238E27FC236}">
                <a16:creationId xmlns:a16="http://schemas.microsoft.com/office/drawing/2014/main" id="{EFF4DA54-4FEC-6170-2F29-BE246586B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01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24</cp:revision>
  <dcterms:created xsi:type="dcterms:W3CDTF">2024-09-26T14:31:00Z</dcterms:created>
  <dcterms:modified xsi:type="dcterms:W3CDTF">2025-02-17T17:23:22Z</dcterms:modified>
</cp:coreProperties>
</file>