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77" d="100"/>
          <a:sy n="77" d="100"/>
        </p:scale>
        <p:origin x="96" y="9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DC42-72C4-7399-2441-E69781AB2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77911B-4107-D343-84CB-0120FB7ED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16CD3-C880-F6B4-2F86-ABDF1BB66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CECA1-E4A9-F585-B686-6C02D770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1C250-0109-29BC-5FF5-686C16FD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27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93230-A1BB-B24F-2FA3-9351F71CD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DC002-405D-FD71-47B3-F0647B583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38793-DD86-6FC9-B02D-25A75FF67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83EA-5D11-562C-AE9B-F67CB9027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E5673-C5F1-D808-BA41-2B623CA1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94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D5CFCE-9081-72DE-57BB-D54008628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D0801-6DBD-124A-FC92-058C799A6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3EAE2-7108-874D-EEAD-005A1BA1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13DC9-60E3-CCE7-E0A1-DFFEC1E2A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F465-55D3-96D8-1D4B-4C21D9F1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27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A2E83-3856-B9DF-01FF-3359A3B8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EC23-4365-3C41-93D4-4126539CC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36133-AF11-0211-F9D7-5985B3EFA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C474C-0E60-4B16-131E-C744C1F5A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8C389-7978-4211-FC1E-CB144AA73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51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58B8-07B5-B2B1-9008-BEA675781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E2EE-6E77-304C-9BC3-7D0C0F387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6D39B-1224-E638-6D28-4DAD6F24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C6462-753C-7188-A3BC-6785FF53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C715D-E71D-D8B3-0078-B4C2C1EB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84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E229-8E80-ADD7-56B8-71B0ECBE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C2B72-0003-2B69-3702-0BECEDA87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29506-B915-F219-3BF2-AF6D76A49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3CCE9-D23A-8F0D-A679-665463E6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A7153E-BF6F-CD30-FB86-7FF6DCF7C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B2BFF-9933-DE04-D2BA-295427E2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40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808E-A04B-2211-E83C-B70B989FC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0C4C8-45F2-44C4-20DB-275222DC0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CD424-F286-CB22-1089-679B30D49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50146-9E52-F63D-0C68-08C2E47A70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4150B1-C0D6-EE38-7D98-F72723ACF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0185DF-F8C6-A3E4-942F-02C76EE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ABA571-2E45-C40F-9824-E975A7F5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B588BA-A9D7-6040-B939-3A732D39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99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0D2E-F59C-9CA4-24A2-428F76BB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805CB-D0AD-D7FF-C3ED-0C7B79E5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71E973-915B-5192-DD88-D0810E67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25DA6-1624-B669-B829-ABD6FB9E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55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5EBD77-1B5D-D4B4-A354-E8AAB972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FA85B4-FF7C-A12A-D969-9DAC767A4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B6725-03ED-F1C2-B4C9-7C9BE0914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63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B12B-17C8-9AC7-C39B-5DA65B4B9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41DFA-0ED4-AB40-6937-56161FA2A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C506EC-686F-0EEF-19AA-05D3B777D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03677-3D95-1C7A-9846-B5D29D161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3D49F-F238-3F18-2DA0-150C66E4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43E36-1B9C-B5A1-170E-6420680F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81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301D-8B34-507E-91A5-D7AA21A3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38607-790C-413E-3CDF-FE54DDC02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07C67-B191-B966-219B-039D6711A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BF135-7E3B-CF29-1F43-E4176E9F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8174B-3C0C-2854-480B-7F54DF181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52D9A-2625-4A15-C686-392A7143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91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AA86A7-BA2B-7E93-FA7E-C07F2212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8AD85-A00F-8617-889C-1B2258BAF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CE1CF-6358-6C0C-E68A-7C6C0BF87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1335CC-5B7D-4D17-99A3-57C82DB7040B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0D0A2-60FA-B11E-1A60-70FF7EC0A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A421F-38C9-C0F5-B282-9BF37AE64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376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A person wearing a red hat&#10;&#10;AI-generated content may be incorrect.">
            <a:extLst>
              <a:ext uri="{FF2B5EF4-FFF2-40B4-BE49-F238E27FC236}">
                <a16:creationId xmlns:a16="http://schemas.microsoft.com/office/drawing/2014/main" id="{7B567429-0AE4-0B87-3E7C-B3C6C18C9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982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E7094-B01C-D635-728E-9BAA7803E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1E3E9-635E-383A-317B-1B6B45117E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E01A82-6F4F-13C0-31CC-F8ABDE2E9B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A person with her arms crossed&#10;&#10;AI-generated content may be incorrect.">
            <a:extLst>
              <a:ext uri="{FF2B5EF4-FFF2-40B4-BE49-F238E27FC236}">
                <a16:creationId xmlns:a16="http://schemas.microsoft.com/office/drawing/2014/main" id="{315E2E76-01B7-4A61-9280-28EB8E74B7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304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EE82A-7A9F-868B-876A-7381A11B0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5F5A5-7771-DB26-7EB7-D84FD660B2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190F0E-5F9A-BE43-4EB8-8F67A1F1D0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A person wearing a hat&#10;&#10;AI-generated content may be incorrect.">
            <a:extLst>
              <a:ext uri="{FF2B5EF4-FFF2-40B4-BE49-F238E27FC236}">
                <a16:creationId xmlns:a16="http://schemas.microsoft.com/office/drawing/2014/main" id="{D78555B3-30EB-832F-41AC-F91263E7B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957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ADB19-5C55-386D-E4C1-B62F88D57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FECC5-60D6-7BF9-3551-C01B62FE3A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3B5768-D9E9-F71D-8437-B33F2152CD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A couple of women smiling and laughing&#10;&#10;AI-generated content may be incorrect.">
            <a:extLst>
              <a:ext uri="{FF2B5EF4-FFF2-40B4-BE49-F238E27FC236}">
                <a16:creationId xmlns:a16="http://schemas.microsoft.com/office/drawing/2014/main" id="{D425A881-A7E0-0BCE-4FCB-DD0B01D5A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47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F86D-0CCC-5E97-B640-616409893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16DD8-875D-CBE1-3E08-ECF51B6A77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398A6F-EE3E-DADF-AEBE-F3D3064A6E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A medical personnel discussing a patient's symptoms&#10;&#10;AI-generated content may be incorrect.">
            <a:extLst>
              <a:ext uri="{FF2B5EF4-FFF2-40B4-BE49-F238E27FC236}">
                <a16:creationId xmlns:a16="http://schemas.microsoft.com/office/drawing/2014/main" id="{46758DFE-3E34-DC66-EF20-08BC23222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17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58732-000B-9F0C-E636-27C09F323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596F8-86E2-A9D2-3D84-3F9AF8B9B0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71377B-4192-5307-9EA1-7F04CA961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Two people looking at each other&#10;&#10;AI-generated content may be incorrect.">
            <a:extLst>
              <a:ext uri="{FF2B5EF4-FFF2-40B4-BE49-F238E27FC236}">
                <a16:creationId xmlns:a16="http://schemas.microsoft.com/office/drawing/2014/main" id="{5F929F3C-E34A-16B2-D2D9-A8BDA6F64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133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0B212-4B5F-A63D-2845-DFE00CE5F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6E7BB-18ED-45D5-3088-BC0A06DA33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577C0A-CA99-1794-7BEA-B4BF22BDB1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A person holding a hot water bottle&#10;&#10;AI-generated content may be incorrect.">
            <a:extLst>
              <a:ext uri="{FF2B5EF4-FFF2-40B4-BE49-F238E27FC236}">
                <a16:creationId xmlns:a16="http://schemas.microsoft.com/office/drawing/2014/main" id="{077FEFD7-7073-937E-F4B4-3C50B55950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86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4B2B3-79EB-5A20-D201-1D0E89A9A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E1B3E-B473-ABF1-B2A4-A5F43E5831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129F98-A5C3-8159-852A-CDC4262F3A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A person sitting on a bed with her knees crossed&#10;&#10;AI-generated content may be incorrect.">
            <a:extLst>
              <a:ext uri="{FF2B5EF4-FFF2-40B4-BE49-F238E27FC236}">
                <a16:creationId xmlns:a16="http://schemas.microsoft.com/office/drawing/2014/main" id="{1E99F140-BF7B-AC8D-B36B-DB799A3BC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18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2D358-9D13-216B-5D5D-4EE004600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D9BE1-3320-EF66-1A56-247EB205B2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0E7845-5728-8334-9195-62DB9A2CA7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A person sitting on a couch with a person in the background&#10;&#10;AI-generated content may be incorrect.">
            <a:extLst>
              <a:ext uri="{FF2B5EF4-FFF2-40B4-BE49-F238E27FC236}">
                <a16:creationId xmlns:a16="http://schemas.microsoft.com/office/drawing/2014/main" id="{F1E3783F-0AAC-0197-D4EB-35919592A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456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2E301-67A9-870D-CB65-CDB9F74CA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86F81-0A60-0729-F5E0-A7F9F00E42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B2E58E-05A4-E60F-B05B-D012C550D3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A person crying with her face in her hands&#10;&#10;AI-generated content may be incorrect.">
            <a:extLst>
              <a:ext uri="{FF2B5EF4-FFF2-40B4-BE49-F238E27FC236}">
                <a16:creationId xmlns:a16="http://schemas.microsoft.com/office/drawing/2014/main" id="{A194F995-D797-59E5-8E4E-6F6BBDF85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77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0B30E-D350-07F3-6ECF-990FF7950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4C232-764D-837D-6A16-DD0C052460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A60211-9D60-FDED-4C1F-E53C14C7C3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A person sitting on a couch&#10;&#10;AI-generated content may be incorrect.">
            <a:extLst>
              <a:ext uri="{FF2B5EF4-FFF2-40B4-BE49-F238E27FC236}">
                <a16:creationId xmlns:a16="http://schemas.microsoft.com/office/drawing/2014/main" id="{85EEC602-7F36-EA46-2151-A88D8AA24E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66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24B88-813B-1E3E-A432-52618438A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DD7E7-609A-260D-51B0-E4C7ACDF30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36A52D-1D1D-8CED-8CD1-C3B309122E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A person holding a cat&#10;&#10;AI-generated content may be incorrect.">
            <a:extLst>
              <a:ext uri="{FF2B5EF4-FFF2-40B4-BE49-F238E27FC236}">
                <a16:creationId xmlns:a16="http://schemas.microsoft.com/office/drawing/2014/main" id="{51A53B79-FFA5-F43B-B599-58BF58A76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739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36C9D-6BF3-4984-37A5-1F62C8203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03809-59DD-8A9D-CC44-C595E5FE66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DEB320-73ED-D79B-2CE6-4222EA5126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A person with her eyes closed&#10;&#10;AI-generated content may be incorrect.">
            <a:extLst>
              <a:ext uri="{FF2B5EF4-FFF2-40B4-BE49-F238E27FC236}">
                <a16:creationId xmlns:a16="http://schemas.microsoft.com/office/drawing/2014/main" id="{4B6460FF-33C0-4A60-1C46-98842439D9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723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Mallon (Student)</dc:creator>
  <cp:lastModifiedBy>Chris Mallon (Student)</cp:lastModifiedBy>
  <cp:revision>26</cp:revision>
  <dcterms:created xsi:type="dcterms:W3CDTF">2024-09-26T14:31:00Z</dcterms:created>
  <dcterms:modified xsi:type="dcterms:W3CDTF">2025-02-13T13:17:50Z</dcterms:modified>
</cp:coreProperties>
</file>