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279D6-5C23-B978-018C-88077502F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ood on the table&#10;&#10;AI-generated content may be incorrect.">
            <a:extLst>
              <a:ext uri="{FF2B5EF4-FFF2-40B4-BE49-F238E27FC236}">
                <a16:creationId xmlns:a16="http://schemas.microsoft.com/office/drawing/2014/main" id="{B02DA6EB-7BB5-B383-3D97-D8A5A8D8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63FE-6306-A0EF-9938-75E94042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food&#10;&#10;AI-generated content may be incorrect.">
            <a:extLst>
              <a:ext uri="{FF2B5EF4-FFF2-40B4-BE49-F238E27FC236}">
                <a16:creationId xmlns:a16="http://schemas.microsoft.com/office/drawing/2014/main" id="{E011C5A6-7995-9A9C-23A3-BBD778E45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2C973-217E-E991-0DC5-7C74A928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reen mug&#10;&#10;AI-generated content may be incorrect.">
            <a:extLst>
              <a:ext uri="{FF2B5EF4-FFF2-40B4-BE49-F238E27FC236}">
                <a16:creationId xmlns:a16="http://schemas.microsoft.com/office/drawing/2014/main" id="{EE8C6B20-E9F5-EBFF-B847-A321C4D35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3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F25D7-B6F9-D9F0-E74D-384827FFC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food&#10;&#10;AI-generated content may be incorrect.">
            <a:extLst>
              <a:ext uri="{FF2B5EF4-FFF2-40B4-BE49-F238E27FC236}">
                <a16:creationId xmlns:a16="http://schemas.microsoft.com/office/drawing/2014/main" id="{26EE134B-A64E-32E6-A047-739B49515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39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D97B8-68B7-C601-1165-D0E724A8C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phone&#10;&#10;AI-generated content may be incorrect.">
            <a:extLst>
              <a:ext uri="{FF2B5EF4-FFF2-40B4-BE49-F238E27FC236}">
                <a16:creationId xmlns:a16="http://schemas.microsoft.com/office/drawing/2014/main" id="{CE565CC2-FFE2-92E2-B45B-682DD0BC7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2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0B30C-7911-8173-561B-67735DAE9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retching her arms&#10;&#10;AI-generated content may be incorrect.">
            <a:extLst>
              <a:ext uri="{FF2B5EF4-FFF2-40B4-BE49-F238E27FC236}">
                <a16:creationId xmlns:a16="http://schemas.microsoft.com/office/drawing/2014/main" id="{DF38DFC5-B16D-FA84-2C68-06693160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81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10707-92B3-0099-7F09-15CAAFDF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in a grocery store&#10;&#10;AI-generated content may be incorrect.">
            <a:extLst>
              <a:ext uri="{FF2B5EF4-FFF2-40B4-BE49-F238E27FC236}">
                <a16:creationId xmlns:a16="http://schemas.microsoft.com/office/drawing/2014/main" id="{DC8C78CB-D3B4-3654-8F47-EB5264AFB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15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27</cp:revision>
  <dcterms:created xsi:type="dcterms:W3CDTF">2024-09-26T14:31:00Z</dcterms:created>
  <dcterms:modified xsi:type="dcterms:W3CDTF">2025-02-17T21:09:13Z</dcterms:modified>
</cp:coreProperties>
</file>